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93" r:id="rId3"/>
    <p:sldId id="300" r:id="rId4"/>
    <p:sldId id="259" r:id="rId5"/>
    <p:sldId id="257" r:id="rId6"/>
    <p:sldId id="274" r:id="rId7"/>
    <p:sldId id="294" r:id="rId8"/>
    <p:sldId id="295" r:id="rId9"/>
    <p:sldId id="263" r:id="rId10"/>
    <p:sldId id="296" r:id="rId11"/>
    <p:sldId id="264" r:id="rId12"/>
    <p:sldId id="291" r:id="rId13"/>
    <p:sldId id="283" r:id="rId14"/>
    <p:sldId id="284" r:id="rId15"/>
    <p:sldId id="285" r:id="rId16"/>
    <p:sldId id="286" r:id="rId17"/>
    <p:sldId id="298" r:id="rId18"/>
    <p:sldId id="301" r:id="rId19"/>
    <p:sldId id="302" r:id="rId20"/>
    <p:sldId id="260" r:id="rId21"/>
    <p:sldId id="299" r:id="rId22"/>
    <p:sldId id="29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2735"/>
    <p:restoredTop sz="74962" autoAdjust="0"/>
  </p:normalViewPr>
  <p:slideViewPr>
    <p:cSldViewPr>
      <p:cViewPr>
        <p:scale>
          <a:sx n="60" d="100"/>
          <a:sy n="60" d="100"/>
        </p:scale>
        <p:origin x="392" y="6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98985D-5DC1-4C17-975C-B81E69F96CEB}"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D0ABC010-01F0-4A4B-9E40-4F8F2C1EE589}">
      <dgm:prSet/>
      <dgm:spPr/>
      <dgm:t>
        <a:bodyPr/>
        <a:lstStyle/>
        <a:p>
          <a:r>
            <a:rPr lang="en-US" b="1"/>
            <a:t>Mathematics</a:t>
          </a:r>
          <a:endParaRPr lang="en-US"/>
        </a:p>
      </dgm:t>
    </dgm:pt>
    <dgm:pt modelId="{AC9670F1-A5AA-4D09-B3F0-2B4D096F4874}" type="parTrans" cxnId="{91DFF98C-6CAE-47C4-8A75-CAA15EC33728}">
      <dgm:prSet/>
      <dgm:spPr/>
      <dgm:t>
        <a:bodyPr/>
        <a:lstStyle/>
        <a:p>
          <a:endParaRPr lang="en-US"/>
        </a:p>
      </dgm:t>
    </dgm:pt>
    <dgm:pt modelId="{125AAB92-0B4D-4623-BD47-FFA68018D3B8}" type="sibTrans" cxnId="{91DFF98C-6CAE-47C4-8A75-CAA15EC33728}">
      <dgm:prSet/>
      <dgm:spPr/>
      <dgm:t>
        <a:bodyPr/>
        <a:lstStyle/>
        <a:p>
          <a:endParaRPr lang="en-US"/>
        </a:p>
      </dgm:t>
    </dgm:pt>
    <dgm:pt modelId="{D58A56D2-2AE7-46D7-8758-CE3FB5028698}">
      <dgm:prSet/>
      <dgm:spPr/>
      <dgm:t>
        <a:bodyPr/>
        <a:lstStyle/>
        <a:p>
          <a:r>
            <a:rPr lang="en-US" b="1"/>
            <a:t>Biology (bioinformatics)</a:t>
          </a:r>
          <a:endParaRPr lang="en-US"/>
        </a:p>
      </dgm:t>
    </dgm:pt>
    <dgm:pt modelId="{55B941DE-8A9A-465A-8CAE-95DAC86718A3}" type="parTrans" cxnId="{85F29367-1243-48FE-A54C-D13555464CAA}">
      <dgm:prSet/>
      <dgm:spPr/>
      <dgm:t>
        <a:bodyPr/>
        <a:lstStyle/>
        <a:p>
          <a:endParaRPr lang="en-US"/>
        </a:p>
      </dgm:t>
    </dgm:pt>
    <dgm:pt modelId="{4BBFCA64-FCD6-4D38-B617-034339007EB1}" type="sibTrans" cxnId="{85F29367-1243-48FE-A54C-D13555464CAA}">
      <dgm:prSet/>
      <dgm:spPr/>
      <dgm:t>
        <a:bodyPr/>
        <a:lstStyle/>
        <a:p>
          <a:endParaRPr lang="en-US"/>
        </a:p>
      </dgm:t>
    </dgm:pt>
    <dgm:pt modelId="{D6938DB9-9CB0-4328-8197-5367BF126D08}">
      <dgm:prSet/>
      <dgm:spPr/>
      <dgm:t>
        <a:bodyPr/>
        <a:lstStyle/>
        <a:p>
          <a:r>
            <a:rPr lang="en-US" b="1"/>
            <a:t>Chemistry</a:t>
          </a:r>
          <a:endParaRPr lang="en-US"/>
        </a:p>
      </dgm:t>
    </dgm:pt>
    <dgm:pt modelId="{ABE9527B-69BD-4575-A962-B646B65C57E8}" type="parTrans" cxnId="{A03EA4D2-E565-4A8A-BEFC-B2F7DE82734A}">
      <dgm:prSet/>
      <dgm:spPr/>
      <dgm:t>
        <a:bodyPr/>
        <a:lstStyle/>
        <a:p>
          <a:endParaRPr lang="en-US"/>
        </a:p>
      </dgm:t>
    </dgm:pt>
    <dgm:pt modelId="{82FE447C-96A8-42FD-8E39-AB4C25871429}" type="sibTrans" cxnId="{A03EA4D2-E565-4A8A-BEFC-B2F7DE82734A}">
      <dgm:prSet/>
      <dgm:spPr/>
      <dgm:t>
        <a:bodyPr/>
        <a:lstStyle/>
        <a:p>
          <a:endParaRPr lang="en-US"/>
        </a:p>
      </dgm:t>
    </dgm:pt>
    <dgm:pt modelId="{E3732365-EDBE-41C5-9817-055430114D59}">
      <dgm:prSet/>
      <dgm:spPr/>
      <dgm:t>
        <a:bodyPr/>
        <a:lstStyle/>
        <a:p>
          <a:r>
            <a:rPr lang="en-US" b="1"/>
            <a:t>Physics</a:t>
          </a:r>
          <a:endParaRPr lang="en-US"/>
        </a:p>
      </dgm:t>
    </dgm:pt>
    <dgm:pt modelId="{4CD0911A-C2A8-42C2-94B7-FF51182B4D76}" type="parTrans" cxnId="{1C7D9E71-4BDD-48AE-9976-5F67F683FB8D}">
      <dgm:prSet/>
      <dgm:spPr/>
      <dgm:t>
        <a:bodyPr/>
        <a:lstStyle/>
        <a:p>
          <a:endParaRPr lang="en-US"/>
        </a:p>
      </dgm:t>
    </dgm:pt>
    <dgm:pt modelId="{BFF56DE7-8C06-4722-967D-A9AAF9BDECC8}" type="sibTrans" cxnId="{1C7D9E71-4BDD-48AE-9976-5F67F683FB8D}">
      <dgm:prSet/>
      <dgm:spPr/>
      <dgm:t>
        <a:bodyPr/>
        <a:lstStyle/>
        <a:p>
          <a:endParaRPr lang="en-US"/>
        </a:p>
      </dgm:t>
    </dgm:pt>
    <dgm:pt modelId="{ECB8D642-5C4B-4293-AEFA-982354305A69}">
      <dgm:prSet/>
      <dgm:spPr/>
      <dgm:t>
        <a:bodyPr/>
        <a:lstStyle/>
        <a:p>
          <a:r>
            <a:rPr lang="en-US" b="1"/>
            <a:t>Geology</a:t>
          </a:r>
          <a:endParaRPr lang="en-US"/>
        </a:p>
      </dgm:t>
    </dgm:pt>
    <dgm:pt modelId="{FD4038D1-107E-44C0-9B47-943128B9BC96}" type="parTrans" cxnId="{7DF7E25C-48D0-4117-85F6-DF53A9C14A4F}">
      <dgm:prSet/>
      <dgm:spPr/>
      <dgm:t>
        <a:bodyPr/>
        <a:lstStyle/>
        <a:p>
          <a:endParaRPr lang="en-US"/>
        </a:p>
      </dgm:t>
    </dgm:pt>
    <dgm:pt modelId="{25515A59-68F8-44AF-B3E3-7B845998D455}" type="sibTrans" cxnId="{7DF7E25C-48D0-4117-85F6-DF53A9C14A4F}">
      <dgm:prSet/>
      <dgm:spPr/>
      <dgm:t>
        <a:bodyPr/>
        <a:lstStyle/>
        <a:p>
          <a:endParaRPr lang="en-US"/>
        </a:p>
      </dgm:t>
    </dgm:pt>
    <dgm:pt modelId="{26132359-C6B6-415C-8345-B7A185F5D1F3}">
      <dgm:prSet/>
      <dgm:spPr/>
      <dgm:t>
        <a:bodyPr/>
        <a:lstStyle/>
        <a:p>
          <a:r>
            <a:rPr lang="en-US" b="1"/>
            <a:t>Geoscience</a:t>
          </a:r>
          <a:endParaRPr lang="en-US"/>
        </a:p>
      </dgm:t>
    </dgm:pt>
    <dgm:pt modelId="{8A4AC977-D0C4-425F-AAA6-E9099F8F8CE8}" type="parTrans" cxnId="{F3A3DE68-82EA-43D5-B351-A2712F41B875}">
      <dgm:prSet/>
      <dgm:spPr/>
      <dgm:t>
        <a:bodyPr/>
        <a:lstStyle/>
        <a:p>
          <a:endParaRPr lang="en-US"/>
        </a:p>
      </dgm:t>
    </dgm:pt>
    <dgm:pt modelId="{29EEB46C-B200-47D1-9A6A-ED977B27BE3F}" type="sibTrans" cxnId="{F3A3DE68-82EA-43D5-B351-A2712F41B875}">
      <dgm:prSet/>
      <dgm:spPr/>
      <dgm:t>
        <a:bodyPr/>
        <a:lstStyle/>
        <a:p>
          <a:endParaRPr lang="en-US"/>
        </a:p>
      </dgm:t>
    </dgm:pt>
    <dgm:pt modelId="{3AC5E5EF-26A4-4A51-A861-7FAFC58AF6FD}">
      <dgm:prSet/>
      <dgm:spPr/>
      <dgm:t>
        <a:bodyPr/>
        <a:lstStyle/>
        <a:p>
          <a:r>
            <a:rPr lang="en-US" b="1"/>
            <a:t>Archeology</a:t>
          </a:r>
          <a:endParaRPr lang="en-US"/>
        </a:p>
      </dgm:t>
    </dgm:pt>
    <dgm:pt modelId="{2B63A4B7-FE33-454D-AC9E-DD993187FF31}" type="parTrans" cxnId="{63F6C752-4675-48BC-B1A6-D986C7E5B621}">
      <dgm:prSet/>
      <dgm:spPr/>
      <dgm:t>
        <a:bodyPr/>
        <a:lstStyle/>
        <a:p>
          <a:endParaRPr lang="en-US"/>
        </a:p>
      </dgm:t>
    </dgm:pt>
    <dgm:pt modelId="{9624BFBB-4C3D-4B41-A818-1CD9860EBD5D}" type="sibTrans" cxnId="{63F6C752-4675-48BC-B1A6-D986C7E5B621}">
      <dgm:prSet/>
      <dgm:spPr/>
      <dgm:t>
        <a:bodyPr/>
        <a:lstStyle/>
        <a:p>
          <a:endParaRPr lang="en-US"/>
        </a:p>
      </dgm:t>
    </dgm:pt>
    <dgm:pt modelId="{5A7A6C1A-9DFF-489C-9AB7-3492567B932A}">
      <dgm:prSet/>
      <dgm:spPr/>
      <dgm:t>
        <a:bodyPr/>
        <a:lstStyle/>
        <a:p>
          <a:r>
            <a:rPr lang="en-US" b="1"/>
            <a:t>Psychology</a:t>
          </a:r>
          <a:endParaRPr lang="en-US"/>
        </a:p>
      </dgm:t>
    </dgm:pt>
    <dgm:pt modelId="{2EC2E210-6A76-4276-8D86-F27EFFA344AD}" type="parTrans" cxnId="{1D393112-F04A-4AA6-B9F8-91F7C7E85DD1}">
      <dgm:prSet/>
      <dgm:spPr/>
      <dgm:t>
        <a:bodyPr/>
        <a:lstStyle/>
        <a:p>
          <a:endParaRPr lang="en-US"/>
        </a:p>
      </dgm:t>
    </dgm:pt>
    <dgm:pt modelId="{8427E5C7-1CC3-467B-A77D-1CEA1F7C06CE}" type="sibTrans" cxnId="{1D393112-F04A-4AA6-B9F8-91F7C7E85DD1}">
      <dgm:prSet/>
      <dgm:spPr/>
      <dgm:t>
        <a:bodyPr/>
        <a:lstStyle/>
        <a:p>
          <a:endParaRPr lang="en-US"/>
        </a:p>
      </dgm:t>
    </dgm:pt>
    <dgm:pt modelId="{E127BED3-B49B-4B68-9934-C2AA0DD98D10}">
      <dgm:prSet/>
      <dgm:spPr/>
      <dgm:t>
        <a:bodyPr/>
        <a:lstStyle/>
        <a:p>
          <a:r>
            <a:rPr lang="en-US" b="1"/>
            <a:t>Sociology</a:t>
          </a:r>
          <a:endParaRPr lang="en-US"/>
        </a:p>
      </dgm:t>
    </dgm:pt>
    <dgm:pt modelId="{3F622F1A-EC49-46B8-B211-FB09FA2FE83E}" type="parTrans" cxnId="{D1CAC3EC-4448-4B75-907E-04DE4FCE1FB4}">
      <dgm:prSet/>
      <dgm:spPr/>
      <dgm:t>
        <a:bodyPr/>
        <a:lstStyle/>
        <a:p>
          <a:endParaRPr lang="en-US"/>
        </a:p>
      </dgm:t>
    </dgm:pt>
    <dgm:pt modelId="{2DF65E97-789A-494E-B06E-7E7933073838}" type="sibTrans" cxnId="{D1CAC3EC-4448-4B75-907E-04DE4FCE1FB4}">
      <dgm:prSet/>
      <dgm:spPr/>
      <dgm:t>
        <a:bodyPr/>
        <a:lstStyle/>
        <a:p>
          <a:endParaRPr lang="en-US"/>
        </a:p>
      </dgm:t>
    </dgm:pt>
    <dgm:pt modelId="{2A17E908-5635-4626-A4D2-4934C4600546}">
      <dgm:prSet/>
      <dgm:spPr/>
      <dgm:t>
        <a:bodyPr/>
        <a:lstStyle/>
        <a:p>
          <a:r>
            <a:rPr lang="en-US" b="1"/>
            <a:t>Cognitive Science</a:t>
          </a:r>
          <a:endParaRPr lang="en-US"/>
        </a:p>
      </dgm:t>
    </dgm:pt>
    <dgm:pt modelId="{E25115D3-D197-4330-9B46-A12A91E69A51}" type="parTrans" cxnId="{4AC345D6-F557-41C0-8E39-32431397057C}">
      <dgm:prSet/>
      <dgm:spPr/>
      <dgm:t>
        <a:bodyPr/>
        <a:lstStyle/>
        <a:p>
          <a:endParaRPr lang="en-US"/>
        </a:p>
      </dgm:t>
    </dgm:pt>
    <dgm:pt modelId="{FF213F5F-E5D6-405D-97C7-A792C97547DF}" type="sibTrans" cxnId="{4AC345D6-F557-41C0-8E39-32431397057C}">
      <dgm:prSet/>
      <dgm:spPr/>
      <dgm:t>
        <a:bodyPr/>
        <a:lstStyle/>
        <a:p>
          <a:endParaRPr lang="en-US"/>
        </a:p>
      </dgm:t>
    </dgm:pt>
    <dgm:pt modelId="{04939917-A2C6-4062-8DB3-EB4CBC398024}">
      <dgm:prSet/>
      <dgm:spPr/>
      <dgm:t>
        <a:bodyPr/>
        <a:lstStyle/>
        <a:p>
          <a:r>
            <a:rPr lang="en-US" b="1"/>
            <a:t>Medicine/Surgery</a:t>
          </a:r>
          <a:endParaRPr lang="en-US"/>
        </a:p>
      </dgm:t>
    </dgm:pt>
    <dgm:pt modelId="{B62A6692-A27F-4128-A07C-FD743B729599}" type="parTrans" cxnId="{9281C0FC-EF6F-4AB3-A341-7BA3E23E8B34}">
      <dgm:prSet/>
      <dgm:spPr/>
      <dgm:t>
        <a:bodyPr/>
        <a:lstStyle/>
        <a:p>
          <a:endParaRPr lang="en-US"/>
        </a:p>
      </dgm:t>
    </dgm:pt>
    <dgm:pt modelId="{ABF5C816-1FE4-4944-A40A-E8861843B18F}" type="sibTrans" cxnId="{9281C0FC-EF6F-4AB3-A341-7BA3E23E8B34}">
      <dgm:prSet/>
      <dgm:spPr/>
      <dgm:t>
        <a:bodyPr/>
        <a:lstStyle/>
        <a:p>
          <a:endParaRPr lang="en-US"/>
        </a:p>
      </dgm:t>
    </dgm:pt>
    <dgm:pt modelId="{A8E060E4-DEB4-42BD-A8B5-F63E7BD2DD5B}">
      <dgm:prSet/>
      <dgm:spPr/>
      <dgm:t>
        <a:bodyPr/>
        <a:lstStyle/>
        <a:p>
          <a:r>
            <a:rPr lang="en-US" b="1"/>
            <a:t>Engineering</a:t>
          </a:r>
          <a:endParaRPr lang="en-US"/>
        </a:p>
      </dgm:t>
    </dgm:pt>
    <dgm:pt modelId="{4CDF36B2-0CA5-4364-9E8E-F4E4D1C93D1D}" type="parTrans" cxnId="{53A785FE-CB47-4004-BB27-8DA6022DC8FC}">
      <dgm:prSet/>
      <dgm:spPr/>
      <dgm:t>
        <a:bodyPr/>
        <a:lstStyle/>
        <a:p>
          <a:endParaRPr lang="en-US"/>
        </a:p>
      </dgm:t>
    </dgm:pt>
    <dgm:pt modelId="{FE2238DB-4506-4854-98E5-98ABFC794C82}" type="sibTrans" cxnId="{53A785FE-CB47-4004-BB27-8DA6022DC8FC}">
      <dgm:prSet/>
      <dgm:spPr/>
      <dgm:t>
        <a:bodyPr/>
        <a:lstStyle/>
        <a:p>
          <a:endParaRPr lang="en-US"/>
        </a:p>
      </dgm:t>
    </dgm:pt>
    <dgm:pt modelId="{96CAFC50-05BC-4481-A9C5-C49C51F628D0}">
      <dgm:prSet/>
      <dgm:spPr/>
      <dgm:t>
        <a:bodyPr/>
        <a:lstStyle/>
        <a:p>
          <a:r>
            <a:rPr lang="en-US" b="1"/>
            <a:t>Linguistics</a:t>
          </a:r>
          <a:endParaRPr lang="en-US"/>
        </a:p>
      </dgm:t>
    </dgm:pt>
    <dgm:pt modelId="{67852BF3-3995-408D-B335-1CD0C26FA4E9}" type="parTrans" cxnId="{16AE3C1B-2404-4E6A-AD88-F648E163D1C7}">
      <dgm:prSet/>
      <dgm:spPr/>
      <dgm:t>
        <a:bodyPr/>
        <a:lstStyle/>
        <a:p>
          <a:endParaRPr lang="en-US"/>
        </a:p>
      </dgm:t>
    </dgm:pt>
    <dgm:pt modelId="{7091B7B5-152F-4546-BD4E-9C5159527B1C}" type="sibTrans" cxnId="{16AE3C1B-2404-4E6A-AD88-F648E163D1C7}">
      <dgm:prSet/>
      <dgm:spPr/>
      <dgm:t>
        <a:bodyPr/>
        <a:lstStyle/>
        <a:p>
          <a:endParaRPr lang="en-US"/>
        </a:p>
      </dgm:t>
    </dgm:pt>
    <dgm:pt modelId="{A09B0E13-F80D-4B2E-B64A-C317F975DABD}">
      <dgm:prSet/>
      <dgm:spPr/>
      <dgm:t>
        <a:bodyPr/>
        <a:lstStyle/>
        <a:p>
          <a:r>
            <a:rPr lang="en-US" b="1"/>
            <a:t>Art</a:t>
          </a:r>
          <a:endParaRPr lang="en-US"/>
        </a:p>
      </dgm:t>
    </dgm:pt>
    <dgm:pt modelId="{D6914BDA-7764-41D2-BE79-71DA9B9BE8DB}" type="parTrans" cxnId="{0A90AC7F-60D8-4B55-9DA0-CC9841C5441F}">
      <dgm:prSet/>
      <dgm:spPr/>
      <dgm:t>
        <a:bodyPr/>
        <a:lstStyle/>
        <a:p>
          <a:endParaRPr lang="en-US"/>
        </a:p>
      </dgm:t>
    </dgm:pt>
    <dgm:pt modelId="{997CEDEA-FBCC-437F-8FFC-B9DBA4B2ABF6}" type="sibTrans" cxnId="{0A90AC7F-60D8-4B55-9DA0-CC9841C5441F}">
      <dgm:prSet/>
      <dgm:spPr/>
      <dgm:t>
        <a:bodyPr/>
        <a:lstStyle/>
        <a:p>
          <a:endParaRPr lang="en-US"/>
        </a:p>
      </dgm:t>
    </dgm:pt>
    <dgm:pt modelId="{04A70321-59EF-4E2D-BF36-71CB0793A6A3}">
      <dgm:prSet/>
      <dgm:spPr/>
      <dgm:t>
        <a:bodyPr/>
        <a:lstStyle/>
        <a:p>
          <a:r>
            <a:rPr lang="en-US" b="1"/>
            <a:t>…</a:t>
          </a:r>
          <a:endParaRPr lang="en-US"/>
        </a:p>
      </dgm:t>
    </dgm:pt>
    <dgm:pt modelId="{77DDDD21-8364-4B26-9B9C-D2F8B5ADFF18}" type="parTrans" cxnId="{57481953-E195-451D-8494-F2406520594D}">
      <dgm:prSet/>
      <dgm:spPr/>
      <dgm:t>
        <a:bodyPr/>
        <a:lstStyle/>
        <a:p>
          <a:endParaRPr lang="en-US"/>
        </a:p>
      </dgm:t>
    </dgm:pt>
    <dgm:pt modelId="{9EFF90FB-9F07-48A4-8328-33B256DBA9C7}" type="sibTrans" cxnId="{57481953-E195-451D-8494-F2406520594D}">
      <dgm:prSet/>
      <dgm:spPr/>
      <dgm:t>
        <a:bodyPr/>
        <a:lstStyle/>
        <a:p>
          <a:endParaRPr lang="en-US"/>
        </a:p>
      </dgm:t>
    </dgm:pt>
    <dgm:pt modelId="{085D03B4-FD7D-B144-8187-6E7A39E584CB}" type="pres">
      <dgm:prSet presAssocID="{9198985D-5DC1-4C17-975C-B81E69F96CEB}" presName="diagram" presStyleCnt="0">
        <dgm:presLayoutVars>
          <dgm:dir/>
          <dgm:resizeHandles val="exact"/>
        </dgm:presLayoutVars>
      </dgm:prSet>
      <dgm:spPr/>
    </dgm:pt>
    <dgm:pt modelId="{2AE25D4D-6F90-7C40-A4A2-92CDACF087F8}" type="pres">
      <dgm:prSet presAssocID="{D0ABC010-01F0-4A4B-9E40-4F8F2C1EE589}" presName="node" presStyleLbl="node1" presStyleIdx="0" presStyleCnt="15">
        <dgm:presLayoutVars>
          <dgm:bulletEnabled val="1"/>
        </dgm:presLayoutVars>
      </dgm:prSet>
      <dgm:spPr/>
    </dgm:pt>
    <dgm:pt modelId="{B0A9967D-33FF-994F-AEF6-50C01C4E6E3F}" type="pres">
      <dgm:prSet presAssocID="{125AAB92-0B4D-4623-BD47-FFA68018D3B8}" presName="sibTrans" presStyleCnt="0"/>
      <dgm:spPr/>
    </dgm:pt>
    <dgm:pt modelId="{FBF2439C-5223-F443-AC9B-4A67228BC9A1}" type="pres">
      <dgm:prSet presAssocID="{D58A56D2-2AE7-46D7-8758-CE3FB5028698}" presName="node" presStyleLbl="node1" presStyleIdx="1" presStyleCnt="15">
        <dgm:presLayoutVars>
          <dgm:bulletEnabled val="1"/>
        </dgm:presLayoutVars>
      </dgm:prSet>
      <dgm:spPr/>
    </dgm:pt>
    <dgm:pt modelId="{DB1C0866-769B-5840-B12C-9051B3112A51}" type="pres">
      <dgm:prSet presAssocID="{4BBFCA64-FCD6-4D38-B617-034339007EB1}" presName="sibTrans" presStyleCnt="0"/>
      <dgm:spPr/>
    </dgm:pt>
    <dgm:pt modelId="{11E3BA45-5F39-9C4C-B93F-C8489B9E3057}" type="pres">
      <dgm:prSet presAssocID="{D6938DB9-9CB0-4328-8197-5367BF126D08}" presName="node" presStyleLbl="node1" presStyleIdx="2" presStyleCnt="15">
        <dgm:presLayoutVars>
          <dgm:bulletEnabled val="1"/>
        </dgm:presLayoutVars>
      </dgm:prSet>
      <dgm:spPr/>
    </dgm:pt>
    <dgm:pt modelId="{B9ED53B8-3C27-8E4C-922C-007068F03E13}" type="pres">
      <dgm:prSet presAssocID="{82FE447C-96A8-42FD-8E39-AB4C25871429}" presName="sibTrans" presStyleCnt="0"/>
      <dgm:spPr/>
    </dgm:pt>
    <dgm:pt modelId="{29A0E1AC-06E4-2B49-AC6C-AFDDD33B887F}" type="pres">
      <dgm:prSet presAssocID="{E3732365-EDBE-41C5-9817-055430114D59}" presName="node" presStyleLbl="node1" presStyleIdx="3" presStyleCnt="15">
        <dgm:presLayoutVars>
          <dgm:bulletEnabled val="1"/>
        </dgm:presLayoutVars>
      </dgm:prSet>
      <dgm:spPr/>
    </dgm:pt>
    <dgm:pt modelId="{6FAC43C5-68F1-B04C-A1D9-A6EA5CAF4951}" type="pres">
      <dgm:prSet presAssocID="{BFF56DE7-8C06-4722-967D-A9AAF9BDECC8}" presName="sibTrans" presStyleCnt="0"/>
      <dgm:spPr/>
    </dgm:pt>
    <dgm:pt modelId="{BDE64D34-CC0D-3847-AEDC-D2F7138E0D2A}" type="pres">
      <dgm:prSet presAssocID="{ECB8D642-5C4B-4293-AEFA-982354305A69}" presName="node" presStyleLbl="node1" presStyleIdx="4" presStyleCnt="15">
        <dgm:presLayoutVars>
          <dgm:bulletEnabled val="1"/>
        </dgm:presLayoutVars>
      </dgm:prSet>
      <dgm:spPr/>
    </dgm:pt>
    <dgm:pt modelId="{B4012D49-1823-4940-B6A9-90F26C220B42}" type="pres">
      <dgm:prSet presAssocID="{25515A59-68F8-44AF-B3E3-7B845998D455}" presName="sibTrans" presStyleCnt="0"/>
      <dgm:spPr/>
    </dgm:pt>
    <dgm:pt modelId="{B65C767F-CAB3-6B4A-9F27-0302FCE6153A}" type="pres">
      <dgm:prSet presAssocID="{26132359-C6B6-415C-8345-B7A185F5D1F3}" presName="node" presStyleLbl="node1" presStyleIdx="5" presStyleCnt="15">
        <dgm:presLayoutVars>
          <dgm:bulletEnabled val="1"/>
        </dgm:presLayoutVars>
      </dgm:prSet>
      <dgm:spPr/>
    </dgm:pt>
    <dgm:pt modelId="{D2F1E744-0804-8944-9E27-EA65C377A96B}" type="pres">
      <dgm:prSet presAssocID="{29EEB46C-B200-47D1-9A6A-ED977B27BE3F}" presName="sibTrans" presStyleCnt="0"/>
      <dgm:spPr/>
    </dgm:pt>
    <dgm:pt modelId="{033A7CF2-23B2-594F-934F-1DA19B5D45FA}" type="pres">
      <dgm:prSet presAssocID="{3AC5E5EF-26A4-4A51-A861-7FAFC58AF6FD}" presName="node" presStyleLbl="node1" presStyleIdx="6" presStyleCnt="15">
        <dgm:presLayoutVars>
          <dgm:bulletEnabled val="1"/>
        </dgm:presLayoutVars>
      </dgm:prSet>
      <dgm:spPr/>
    </dgm:pt>
    <dgm:pt modelId="{FAED7165-FACD-7645-9698-95B295DA4463}" type="pres">
      <dgm:prSet presAssocID="{9624BFBB-4C3D-4B41-A818-1CD9860EBD5D}" presName="sibTrans" presStyleCnt="0"/>
      <dgm:spPr/>
    </dgm:pt>
    <dgm:pt modelId="{55D13F8B-77A8-8E4E-996A-7FD049E26574}" type="pres">
      <dgm:prSet presAssocID="{5A7A6C1A-9DFF-489C-9AB7-3492567B932A}" presName="node" presStyleLbl="node1" presStyleIdx="7" presStyleCnt="15">
        <dgm:presLayoutVars>
          <dgm:bulletEnabled val="1"/>
        </dgm:presLayoutVars>
      </dgm:prSet>
      <dgm:spPr/>
    </dgm:pt>
    <dgm:pt modelId="{A61C4978-9149-9440-A0F0-1158A915A5C6}" type="pres">
      <dgm:prSet presAssocID="{8427E5C7-1CC3-467B-A77D-1CEA1F7C06CE}" presName="sibTrans" presStyleCnt="0"/>
      <dgm:spPr/>
    </dgm:pt>
    <dgm:pt modelId="{AC2CD9D1-2130-2242-82FE-31135019661B}" type="pres">
      <dgm:prSet presAssocID="{E127BED3-B49B-4B68-9934-C2AA0DD98D10}" presName="node" presStyleLbl="node1" presStyleIdx="8" presStyleCnt="15">
        <dgm:presLayoutVars>
          <dgm:bulletEnabled val="1"/>
        </dgm:presLayoutVars>
      </dgm:prSet>
      <dgm:spPr/>
    </dgm:pt>
    <dgm:pt modelId="{49BE010A-7CE4-154A-8DE5-F72FDE349A57}" type="pres">
      <dgm:prSet presAssocID="{2DF65E97-789A-494E-B06E-7E7933073838}" presName="sibTrans" presStyleCnt="0"/>
      <dgm:spPr/>
    </dgm:pt>
    <dgm:pt modelId="{742FEB7C-D287-9447-AB92-0D12D56564C1}" type="pres">
      <dgm:prSet presAssocID="{2A17E908-5635-4626-A4D2-4934C4600546}" presName="node" presStyleLbl="node1" presStyleIdx="9" presStyleCnt="15">
        <dgm:presLayoutVars>
          <dgm:bulletEnabled val="1"/>
        </dgm:presLayoutVars>
      </dgm:prSet>
      <dgm:spPr/>
    </dgm:pt>
    <dgm:pt modelId="{BC8498A0-A20C-6746-8B0C-619AFA9DB89F}" type="pres">
      <dgm:prSet presAssocID="{FF213F5F-E5D6-405D-97C7-A792C97547DF}" presName="sibTrans" presStyleCnt="0"/>
      <dgm:spPr/>
    </dgm:pt>
    <dgm:pt modelId="{F3C8C500-37D3-4D42-9444-2656DB081838}" type="pres">
      <dgm:prSet presAssocID="{04939917-A2C6-4062-8DB3-EB4CBC398024}" presName="node" presStyleLbl="node1" presStyleIdx="10" presStyleCnt="15">
        <dgm:presLayoutVars>
          <dgm:bulletEnabled val="1"/>
        </dgm:presLayoutVars>
      </dgm:prSet>
      <dgm:spPr/>
    </dgm:pt>
    <dgm:pt modelId="{563DC750-92E4-3F4F-87A5-B1A6354ECC94}" type="pres">
      <dgm:prSet presAssocID="{ABF5C816-1FE4-4944-A40A-E8861843B18F}" presName="sibTrans" presStyleCnt="0"/>
      <dgm:spPr/>
    </dgm:pt>
    <dgm:pt modelId="{27483BA8-C74E-B44F-9D09-FF301692E532}" type="pres">
      <dgm:prSet presAssocID="{A8E060E4-DEB4-42BD-A8B5-F63E7BD2DD5B}" presName="node" presStyleLbl="node1" presStyleIdx="11" presStyleCnt="15">
        <dgm:presLayoutVars>
          <dgm:bulletEnabled val="1"/>
        </dgm:presLayoutVars>
      </dgm:prSet>
      <dgm:spPr/>
    </dgm:pt>
    <dgm:pt modelId="{3D6411FC-9126-EB4E-B245-CB85B798ED4E}" type="pres">
      <dgm:prSet presAssocID="{FE2238DB-4506-4854-98E5-98ABFC794C82}" presName="sibTrans" presStyleCnt="0"/>
      <dgm:spPr/>
    </dgm:pt>
    <dgm:pt modelId="{8B23559F-C08D-C441-98EC-78EFB20B13CB}" type="pres">
      <dgm:prSet presAssocID="{96CAFC50-05BC-4481-A9C5-C49C51F628D0}" presName="node" presStyleLbl="node1" presStyleIdx="12" presStyleCnt="15">
        <dgm:presLayoutVars>
          <dgm:bulletEnabled val="1"/>
        </dgm:presLayoutVars>
      </dgm:prSet>
      <dgm:spPr/>
    </dgm:pt>
    <dgm:pt modelId="{6FCE8AA8-608C-994E-B39C-661C7399C552}" type="pres">
      <dgm:prSet presAssocID="{7091B7B5-152F-4546-BD4E-9C5159527B1C}" presName="sibTrans" presStyleCnt="0"/>
      <dgm:spPr/>
    </dgm:pt>
    <dgm:pt modelId="{7A8A7272-0485-1844-86A5-5FB42A1AFF87}" type="pres">
      <dgm:prSet presAssocID="{A09B0E13-F80D-4B2E-B64A-C317F975DABD}" presName="node" presStyleLbl="node1" presStyleIdx="13" presStyleCnt="15">
        <dgm:presLayoutVars>
          <dgm:bulletEnabled val="1"/>
        </dgm:presLayoutVars>
      </dgm:prSet>
      <dgm:spPr/>
    </dgm:pt>
    <dgm:pt modelId="{3DC62D34-FC73-1A47-9AB7-3281E62551CF}" type="pres">
      <dgm:prSet presAssocID="{997CEDEA-FBCC-437F-8FFC-B9DBA4B2ABF6}" presName="sibTrans" presStyleCnt="0"/>
      <dgm:spPr/>
    </dgm:pt>
    <dgm:pt modelId="{BB527364-AB00-EB4B-B308-67768E06FD96}" type="pres">
      <dgm:prSet presAssocID="{04A70321-59EF-4E2D-BF36-71CB0793A6A3}" presName="node" presStyleLbl="node1" presStyleIdx="14" presStyleCnt="15">
        <dgm:presLayoutVars>
          <dgm:bulletEnabled val="1"/>
        </dgm:presLayoutVars>
      </dgm:prSet>
      <dgm:spPr/>
    </dgm:pt>
  </dgm:ptLst>
  <dgm:cxnLst>
    <dgm:cxn modelId="{12614204-9D04-F042-9147-4D4753424ABF}" type="presOf" srcId="{3AC5E5EF-26A4-4A51-A861-7FAFC58AF6FD}" destId="{033A7CF2-23B2-594F-934F-1DA19B5D45FA}" srcOrd="0" destOrd="0" presId="urn:microsoft.com/office/officeart/2005/8/layout/default"/>
    <dgm:cxn modelId="{55BCAF0C-CD36-EC47-A39A-CFE54A4D87BB}" type="presOf" srcId="{A8E060E4-DEB4-42BD-A8B5-F63E7BD2DD5B}" destId="{27483BA8-C74E-B44F-9D09-FF301692E532}" srcOrd="0" destOrd="0" presId="urn:microsoft.com/office/officeart/2005/8/layout/default"/>
    <dgm:cxn modelId="{1D393112-F04A-4AA6-B9F8-91F7C7E85DD1}" srcId="{9198985D-5DC1-4C17-975C-B81E69F96CEB}" destId="{5A7A6C1A-9DFF-489C-9AB7-3492567B932A}" srcOrd="7" destOrd="0" parTransId="{2EC2E210-6A76-4276-8D86-F27EFFA344AD}" sibTransId="{8427E5C7-1CC3-467B-A77D-1CEA1F7C06CE}"/>
    <dgm:cxn modelId="{16AE3C1B-2404-4E6A-AD88-F648E163D1C7}" srcId="{9198985D-5DC1-4C17-975C-B81E69F96CEB}" destId="{96CAFC50-05BC-4481-A9C5-C49C51F628D0}" srcOrd="12" destOrd="0" parTransId="{67852BF3-3995-408D-B335-1CD0C26FA4E9}" sibTransId="{7091B7B5-152F-4546-BD4E-9C5159527B1C}"/>
    <dgm:cxn modelId="{1B50551F-BF6A-1143-823A-3EC928514F54}" type="presOf" srcId="{E127BED3-B49B-4B68-9934-C2AA0DD98D10}" destId="{AC2CD9D1-2130-2242-82FE-31135019661B}" srcOrd="0" destOrd="0" presId="urn:microsoft.com/office/officeart/2005/8/layout/default"/>
    <dgm:cxn modelId="{63FBF021-D8E8-6C4E-8B4A-42F7C6543CAC}" type="presOf" srcId="{9198985D-5DC1-4C17-975C-B81E69F96CEB}" destId="{085D03B4-FD7D-B144-8187-6E7A39E584CB}" srcOrd="0" destOrd="0" presId="urn:microsoft.com/office/officeart/2005/8/layout/default"/>
    <dgm:cxn modelId="{5F86232C-C95E-074A-9FA9-F03B837D1C4F}" type="presOf" srcId="{5A7A6C1A-9DFF-489C-9AB7-3492567B932A}" destId="{55D13F8B-77A8-8E4E-996A-7FD049E26574}" srcOrd="0" destOrd="0" presId="urn:microsoft.com/office/officeart/2005/8/layout/default"/>
    <dgm:cxn modelId="{C3630A39-4083-0448-8EF4-CB2E39AC8DFF}" type="presOf" srcId="{D58A56D2-2AE7-46D7-8758-CE3FB5028698}" destId="{FBF2439C-5223-F443-AC9B-4A67228BC9A1}" srcOrd="0" destOrd="0" presId="urn:microsoft.com/office/officeart/2005/8/layout/default"/>
    <dgm:cxn modelId="{3FBEC851-A4C8-424E-A4F5-06F22C03719B}" type="presOf" srcId="{2A17E908-5635-4626-A4D2-4934C4600546}" destId="{742FEB7C-D287-9447-AB92-0D12D56564C1}" srcOrd="0" destOrd="0" presId="urn:microsoft.com/office/officeart/2005/8/layout/default"/>
    <dgm:cxn modelId="{63F6C752-4675-48BC-B1A6-D986C7E5B621}" srcId="{9198985D-5DC1-4C17-975C-B81E69F96CEB}" destId="{3AC5E5EF-26A4-4A51-A861-7FAFC58AF6FD}" srcOrd="6" destOrd="0" parTransId="{2B63A4B7-FE33-454D-AC9E-DD993187FF31}" sibTransId="{9624BFBB-4C3D-4B41-A818-1CD9860EBD5D}"/>
    <dgm:cxn modelId="{57481953-E195-451D-8494-F2406520594D}" srcId="{9198985D-5DC1-4C17-975C-B81E69F96CEB}" destId="{04A70321-59EF-4E2D-BF36-71CB0793A6A3}" srcOrd="14" destOrd="0" parTransId="{77DDDD21-8364-4B26-9B9C-D2F8B5ADFF18}" sibTransId="{9EFF90FB-9F07-48A4-8328-33B256DBA9C7}"/>
    <dgm:cxn modelId="{7DF7E25C-48D0-4117-85F6-DF53A9C14A4F}" srcId="{9198985D-5DC1-4C17-975C-B81E69F96CEB}" destId="{ECB8D642-5C4B-4293-AEFA-982354305A69}" srcOrd="4" destOrd="0" parTransId="{FD4038D1-107E-44C0-9B47-943128B9BC96}" sibTransId="{25515A59-68F8-44AF-B3E3-7B845998D455}"/>
    <dgm:cxn modelId="{4C1C5862-C984-5344-955C-5BD8E691C566}" type="presOf" srcId="{A09B0E13-F80D-4B2E-B64A-C317F975DABD}" destId="{7A8A7272-0485-1844-86A5-5FB42A1AFF87}" srcOrd="0" destOrd="0" presId="urn:microsoft.com/office/officeart/2005/8/layout/default"/>
    <dgm:cxn modelId="{85F29367-1243-48FE-A54C-D13555464CAA}" srcId="{9198985D-5DC1-4C17-975C-B81E69F96CEB}" destId="{D58A56D2-2AE7-46D7-8758-CE3FB5028698}" srcOrd="1" destOrd="0" parTransId="{55B941DE-8A9A-465A-8CAE-95DAC86718A3}" sibTransId="{4BBFCA64-FCD6-4D38-B617-034339007EB1}"/>
    <dgm:cxn modelId="{F3A3DE68-82EA-43D5-B351-A2712F41B875}" srcId="{9198985D-5DC1-4C17-975C-B81E69F96CEB}" destId="{26132359-C6B6-415C-8345-B7A185F5D1F3}" srcOrd="5" destOrd="0" parTransId="{8A4AC977-D0C4-425F-AAA6-E9099F8F8CE8}" sibTransId="{29EEB46C-B200-47D1-9A6A-ED977B27BE3F}"/>
    <dgm:cxn modelId="{1C7D9E71-4BDD-48AE-9976-5F67F683FB8D}" srcId="{9198985D-5DC1-4C17-975C-B81E69F96CEB}" destId="{E3732365-EDBE-41C5-9817-055430114D59}" srcOrd="3" destOrd="0" parTransId="{4CD0911A-C2A8-42C2-94B7-FF51182B4D76}" sibTransId="{BFF56DE7-8C06-4722-967D-A9AAF9BDECC8}"/>
    <dgm:cxn modelId="{D0EA8376-3453-864A-9706-932C2B53E2AF}" type="presOf" srcId="{ECB8D642-5C4B-4293-AEFA-982354305A69}" destId="{BDE64D34-CC0D-3847-AEDC-D2F7138E0D2A}" srcOrd="0" destOrd="0" presId="urn:microsoft.com/office/officeart/2005/8/layout/default"/>
    <dgm:cxn modelId="{0A90AC7F-60D8-4B55-9DA0-CC9841C5441F}" srcId="{9198985D-5DC1-4C17-975C-B81E69F96CEB}" destId="{A09B0E13-F80D-4B2E-B64A-C317F975DABD}" srcOrd="13" destOrd="0" parTransId="{D6914BDA-7764-41D2-BE79-71DA9B9BE8DB}" sibTransId="{997CEDEA-FBCC-437F-8FFC-B9DBA4B2ABF6}"/>
    <dgm:cxn modelId="{AC08E284-6540-1249-9111-451C0499BCD2}" type="presOf" srcId="{26132359-C6B6-415C-8345-B7A185F5D1F3}" destId="{B65C767F-CAB3-6B4A-9F27-0302FCE6153A}" srcOrd="0" destOrd="0" presId="urn:microsoft.com/office/officeart/2005/8/layout/default"/>
    <dgm:cxn modelId="{91DFF98C-6CAE-47C4-8A75-CAA15EC33728}" srcId="{9198985D-5DC1-4C17-975C-B81E69F96CEB}" destId="{D0ABC010-01F0-4A4B-9E40-4F8F2C1EE589}" srcOrd="0" destOrd="0" parTransId="{AC9670F1-A5AA-4D09-B3F0-2B4D096F4874}" sibTransId="{125AAB92-0B4D-4623-BD47-FFA68018D3B8}"/>
    <dgm:cxn modelId="{DDF599A7-0B41-0F46-958F-4D7AFC29C81E}" type="presOf" srcId="{96CAFC50-05BC-4481-A9C5-C49C51F628D0}" destId="{8B23559F-C08D-C441-98EC-78EFB20B13CB}" srcOrd="0" destOrd="0" presId="urn:microsoft.com/office/officeart/2005/8/layout/default"/>
    <dgm:cxn modelId="{A0840FAD-3EB0-894A-BD68-CB294D0E37CC}" type="presOf" srcId="{D6938DB9-9CB0-4328-8197-5367BF126D08}" destId="{11E3BA45-5F39-9C4C-B93F-C8489B9E3057}" srcOrd="0" destOrd="0" presId="urn:microsoft.com/office/officeart/2005/8/layout/default"/>
    <dgm:cxn modelId="{7A1AE6B8-7CA0-834E-A124-B4F90F26A523}" type="presOf" srcId="{04A70321-59EF-4E2D-BF36-71CB0793A6A3}" destId="{BB527364-AB00-EB4B-B308-67768E06FD96}" srcOrd="0" destOrd="0" presId="urn:microsoft.com/office/officeart/2005/8/layout/default"/>
    <dgm:cxn modelId="{47B1C1C9-CEA9-4E4F-B1B5-98F90CD66343}" type="presOf" srcId="{04939917-A2C6-4062-8DB3-EB4CBC398024}" destId="{F3C8C500-37D3-4D42-9444-2656DB081838}" srcOrd="0" destOrd="0" presId="urn:microsoft.com/office/officeart/2005/8/layout/default"/>
    <dgm:cxn modelId="{A03EA4D2-E565-4A8A-BEFC-B2F7DE82734A}" srcId="{9198985D-5DC1-4C17-975C-B81E69F96CEB}" destId="{D6938DB9-9CB0-4328-8197-5367BF126D08}" srcOrd="2" destOrd="0" parTransId="{ABE9527B-69BD-4575-A962-B646B65C57E8}" sibTransId="{82FE447C-96A8-42FD-8E39-AB4C25871429}"/>
    <dgm:cxn modelId="{4AC345D6-F557-41C0-8E39-32431397057C}" srcId="{9198985D-5DC1-4C17-975C-B81E69F96CEB}" destId="{2A17E908-5635-4626-A4D2-4934C4600546}" srcOrd="9" destOrd="0" parTransId="{E25115D3-D197-4330-9B46-A12A91E69A51}" sibTransId="{FF213F5F-E5D6-405D-97C7-A792C97547DF}"/>
    <dgm:cxn modelId="{00BDC2D8-7D97-0346-8F1E-AE508798FD79}" type="presOf" srcId="{D0ABC010-01F0-4A4B-9E40-4F8F2C1EE589}" destId="{2AE25D4D-6F90-7C40-A4A2-92CDACF087F8}" srcOrd="0" destOrd="0" presId="urn:microsoft.com/office/officeart/2005/8/layout/default"/>
    <dgm:cxn modelId="{A65ABFE6-89F7-4E4D-810E-3E1F39D04C4E}" type="presOf" srcId="{E3732365-EDBE-41C5-9817-055430114D59}" destId="{29A0E1AC-06E4-2B49-AC6C-AFDDD33B887F}" srcOrd="0" destOrd="0" presId="urn:microsoft.com/office/officeart/2005/8/layout/default"/>
    <dgm:cxn modelId="{D1CAC3EC-4448-4B75-907E-04DE4FCE1FB4}" srcId="{9198985D-5DC1-4C17-975C-B81E69F96CEB}" destId="{E127BED3-B49B-4B68-9934-C2AA0DD98D10}" srcOrd="8" destOrd="0" parTransId="{3F622F1A-EC49-46B8-B211-FB09FA2FE83E}" sibTransId="{2DF65E97-789A-494E-B06E-7E7933073838}"/>
    <dgm:cxn modelId="{9281C0FC-EF6F-4AB3-A341-7BA3E23E8B34}" srcId="{9198985D-5DC1-4C17-975C-B81E69F96CEB}" destId="{04939917-A2C6-4062-8DB3-EB4CBC398024}" srcOrd="10" destOrd="0" parTransId="{B62A6692-A27F-4128-A07C-FD743B729599}" sibTransId="{ABF5C816-1FE4-4944-A40A-E8861843B18F}"/>
    <dgm:cxn modelId="{53A785FE-CB47-4004-BB27-8DA6022DC8FC}" srcId="{9198985D-5DC1-4C17-975C-B81E69F96CEB}" destId="{A8E060E4-DEB4-42BD-A8B5-F63E7BD2DD5B}" srcOrd="11" destOrd="0" parTransId="{4CDF36B2-0CA5-4364-9E8E-F4E4D1C93D1D}" sibTransId="{FE2238DB-4506-4854-98E5-98ABFC794C82}"/>
    <dgm:cxn modelId="{D5B084B6-E721-E247-ADE4-A9DEC5DDEAB5}" type="presParOf" srcId="{085D03B4-FD7D-B144-8187-6E7A39E584CB}" destId="{2AE25D4D-6F90-7C40-A4A2-92CDACF087F8}" srcOrd="0" destOrd="0" presId="urn:microsoft.com/office/officeart/2005/8/layout/default"/>
    <dgm:cxn modelId="{77DE5F8E-2929-FA44-844D-CA16C99FA903}" type="presParOf" srcId="{085D03B4-FD7D-B144-8187-6E7A39E584CB}" destId="{B0A9967D-33FF-994F-AEF6-50C01C4E6E3F}" srcOrd="1" destOrd="0" presId="urn:microsoft.com/office/officeart/2005/8/layout/default"/>
    <dgm:cxn modelId="{4E333376-F6D6-B747-B5A9-E16F02EEC6EC}" type="presParOf" srcId="{085D03B4-FD7D-B144-8187-6E7A39E584CB}" destId="{FBF2439C-5223-F443-AC9B-4A67228BC9A1}" srcOrd="2" destOrd="0" presId="urn:microsoft.com/office/officeart/2005/8/layout/default"/>
    <dgm:cxn modelId="{89473580-426C-FD4C-9139-ACA9402837CA}" type="presParOf" srcId="{085D03B4-FD7D-B144-8187-6E7A39E584CB}" destId="{DB1C0866-769B-5840-B12C-9051B3112A51}" srcOrd="3" destOrd="0" presId="urn:microsoft.com/office/officeart/2005/8/layout/default"/>
    <dgm:cxn modelId="{3D118EF5-1662-DE41-BA42-9766322B8EB9}" type="presParOf" srcId="{085D03B4-FD7D-B144-8187-6E7A39E584CB}" destId="{11E3BA45-5F39-9C4C-B93F-C8489B9E3057}" srcOrd="4" destOrd="0" presId="urn:microsoft.com/office/officeart/2005/8/layout/default"/>
    <dgm:cxn modelId="{69FD9DED-6DEA-414F-8CC2-D2CDD2633544}" type="presParOf" srcId="{085D03B4-FD7D-B144-8187-6E7A39E584CB}" destId="{B9ED53B8-3C27-8E4C-922C-007068F03E13}" srcOrd="5" destOrd="0" presId="urn:microsoft.com/office/officeart/2005/8/layout/default"/>
    <dgm:cxn modelId="{17F3B90E-96F9-3643-84F2-A04D01A27D94}" type="presParOf" srcId="{085D03B4-FD7D-B144-8187-6E7A39E584CB}" destId="{29A0E1AC-06E4-2B49-AC6C-AFDDD33B887F}" srcOrd="6" destOrd="0" presId="urn:microsoft.com/office/officeart/2005/8/layout/default"/>
    <dgm:cxn modelId="{6B788F23-C164-884B-B961-31304BB572B9}" type="presParOf" srcId="{085D03B4-FD7D-B144-8187-6E7A39E584CB}" destId="{6FAC43C5-68F1-B04C-A1D9-A6EA5CAF4951}" srcOrd="7" destOrd="0" presId="urn:microsoft.com/office/officeart/2005/8/layout/default"/>
    <dgm:cxn modelId="{4C0307D9-6DE1-404A-8CB5-AE6314A29FA7}" type="presParOf" srcId="{085D03B4-FD7D-B144-8187-6E7A39E584CB}" destId="{BDE64D34-CC0D-3847-AEDC-D2F7138E0D2A}" srcOrd="8" destOrd="0" presId="urn:microsoft.com/office/officeart/2005/8/layout/default"/>
    <dgm:cxn modelId="{9A413200-149B-E24D-AC6B-79DA2019A857}" type="presParOf" srcId="{085D03B4-FD7D-B144-8187-6E7A39E584CB}" destId="{B4012D49-1823-4940-B6A9-90F26C220B42}" srcOrd="9" destOrd="0" presId="urn:microsoft.com/office/officeart/2005/8/layout/default"/>
    <dgm:cxn modelId="{9805883B-D9AE-E345-923D-ADAFC6E40C74}" type="presParOf" srcId="{085D03B4-FD7D-B144-8187-6E7A39E584CB}" destId="{B65C767F-CAB3-6B4A-9F27-0302FCE6153A}" srcOrd="10" destOrd="0" presId="urn:microsoft.com/office/officeart/2005/8/layout/default"/>
    <dgm:cxn modelId="{00910A9D-02B5-D34B-9F93-540C2A1CF70B}" type="presParOf" srcId="{085D03B4-FD7D-B144-8187-6E7A39E584CB}" destId="{D2F1E744-0804-8944-9E27-EA65C377A96B}" srcOrd="11" destOrd="0" presId="urn:microsoft.com/office/officeart/2005/8/layout/default"/>
    <dgm:cxn modelId="{76E58A19-C37E-8640-BB03-D7A26768094F}" type="presParOf" srcId="{085D03B4-FD7D-B144-8187-6E7A39E584CB}" destId="{033A7CF2-23B2-594F-934F-1DA19B5D45FA}" srcOrd="12" destOrd="0" presId="urn:microsoft.com/office/officeart/2005/8/layout/default"/>
    <dgm:cxn modelId="{946DBEC3-2777-714D-A0AC-29D8E547DFAB}" type="presParOf" srcId="{085D03B4-FD7D-B144-8187-6E7A39E584CB}" destId="{FAED7165-FACD-7645-9698-95B295DA4463}" srcOrd="13" destOrd="0" presId="urn:microsoft.com/office/officeart/2005/8/layout/default"/>
    <dgm:cxn modelId="{283D5362-90A7-DF4C-9A59-530AAF282803}" type="presParOf" srcId="{085D03B4-FD7D-B144-8187-6E7A39E584CB}" destId="{55D13F8B-77A8-8E4E-996A-7FD049E26574}" srcOrd="14" destOrd="0" presId="urn:microsoft.com/office/officeart/2005/8/layout/default"/>
    <dgm:cxn modelId="{0913D3E3-A2C5-FD41-BA3A-5C5ACEEE1590}" type="presParOf" srcId="{085D03B4-FD7D-B144-8187-6E7A39E584CB}" destId="{A61C4978-9149-9440-A0F0-1158A915A5C6}" srcOrd="15" destOrd="0" presId="urn:microsoft.com/office/officeart/2005/8/layout/default"/>
    <dgm:cxn modelId="{DC847009-D2E2-954B-9F11-3C0607AF588C}" type="presParOf" srcId="{085D03B4-FD7D-B144-8187-6E7A39E584CB}" destId="{AC2CD9D1-2130-2242-82FE-31135019661B}" srcOrd="16" destOrd="0" presId="urn:microsoft.com/office/officeart/2005/8/layout/default"/>
    <dgm:cxn modelId="{598F3BA5-ACA9-B843-8F90-D8C3B221583B}" type="presParOf" srcId="{085D03B4-FD7D-B144-8187-6E7A39E584CB}" destId="{49BE010A-7CE4-154A-8DE5-F72FDE349A57}" srcOrd="17" destOrd="0" presId="urn:microsoft.com/office/officeart/2005/8/layout/default"/>
    <dgm:cxn modelId="{A35D55A7-9DB2-9240-811E-359C65D66752}" type="presParOf" srcId="{085D03B4-FD7D-B144-8187-6E7A39E584CB}" destId="{742FEB7C-D287-9447-AB92-0D12D56564C1}" srcOrd="18" destOrd="0" presId="urn:microsoft.com/office/officeart/2005/8/layout/default"/>
    <dgm:cxn modelId="{549E1D9C-E3B8-B84A-A0AB-ECEE29FFE82A}" type="presParOf" srcId="{085D03B4-FD7D-B144-8187-6E7A39E584CB}" destId="{BC8498A0-A20C-6746-8B0C-619AFA9DB89F}" srcOrd="19" destOrd="0" presId="urn:microsoft.com/office/officeart/2005/8/layout/default"/>
    <dgm:cxn modelId="{938C7928-37F1-5D47-BCC1-F8C144BD3250}" type="presParOf" srcId="{085D03B4-FD7D-B144-8187-6E7A39E584CB}" destId="{F3C8C500-37D3-4D42-9444-2656DB081838}" srcOrd="20" destOrd="0" presId="urn:microsoft.com/office/officeart/2005/8/layout/default"/>
    <dgm:cxn modelId="{F78D611B-F9B4-0D43-86D6-B915334FB063}" type="presParOf" srcId="{085D03B4-FD7D-B144-8187-6E7A39E584CB}" destId="{563DC750-92E4-3F4F-87A5-B1A6354ECC94}" srcOrd="21" destOrd="0" presId="urn:microsoft.com/office/officeart/2005/8/layout/default"/>
    <dgm:cxn modelId="{7E3CE2B4-70C9-C74D-B611-1DA2EB18A7E0}" type="presParOf" srcId="{085D03B4-FD7D-B144-8187-6E7A39E584CB}" destId="{27483BA8-C74E-B44F-9D09-FF301692E532}" srcOrd="22" destOrd="0" presId="urn:microsoft.com/office/officeart/2005/8/layout/default"/>
    <dgm:cxn modelId="{8ECF7192-3AA3-264B-A16C-FED2326D7C1E}" type="presParOf" srcId="{085D03B4-FD7D-B144-8187-6E7A39E584CB}" destId="{3D6411FC-9126-EB4E-B245-CB85B798ED4E}" srcOrd="23" destOrd="0" presId="urn:microsoft.com/office/officeart/2005/8/layout/default"/>
    <dgm:cxn modelId="{41AED63F-8DDF-0549-84A2-94DA5D8557C3}" type="presParOf" srcId="{085D03B4-FD7D-B144-8187-6E7A39E584CB}" destId="{8B23559F-C08D-C441-98EC-78EFB20B13CB}" srcOrd="24" destOrd="0" presId="urn:microsoft.com/office/officeart/2005/8/layout/default"/>
    <dgm:cxn modelId="{7073B82B-58B4-4848-8DE4-EC93F81F5EA9}" type="presParOf" srcId="{085D03B4-FD7D-B144-8187-6E7A39E584CB}" destId="{6FCE8AA8-608C-994E-B39C-661C7399C552}" srcOrd="25" destOrd="0" presId="urn:microsoft.com/office/officeart/2005/8/layout/default"/>
    <dgm:cxn modelId="{5C0DBE2A-7328-834D-BDC3-33292C848C47}" type="presParOf" srcId="{085D03B4-FD7D-B144-8187-6E7A39E584CB}" destId="{7A8A7272-0485-1844-86A5-5FB42A1AFF87}" srcOrd="26" destOrd="0" presId="urn:microsoft.com/office/officeart/2005/8/layout/default"/>
    <dgm:cxn modelId="{27415A19-4B3D-054D-B054-83A0E61CDBED}" type="presParOf" srcId="{085D03B4-FD7D-B144-8187-6E7A39E584CB}" destId="{3DC62D34-FC73-1A47-9AB7-3281E62551CF}" srcOrd="27" destOrd="0" presId="urn:microsoft.com/office/officeart/2005/8/layout/default"/>
    <dgm:cxn modelId="{6C134333-44C4-FD49-816E-491D7223E4A6}" type="presParOf" srcId="{085D03B4-FD7D-B144-8187-6E7A39E584CB}" destId="{BB527364-AB00-EB4B-B308-67768E06FD96}" srcOrd="2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E25D4D-6F90-7C40-A4A2-92CDACF087F8}">
      <dsp:nvSpPr>
        <dsp:cNvPr id="0" name=""/>
        <dsp:cNvSpPr/>
      </dsp:nvSpPr>
      <dsp:spPr>
        <a:xfrm>
          <a:off x="3056" y="345453"/>
          <a:ext cx="1085366" cy="6512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Mathematics</a:t>
          </a:r>
          <a:endParaRPr lang="en-US" sz="1000" kern="1200"/>
        </a:p>
      </dsp:txBody>
      <dsp:txXfrm>
        <a:off x="3056" y="345453"/>
        <a:ext cx="1085366" cy="651219"/>
      </dsp:txXfrm>
    </dsp:sp>
    <dsp:sp modelId="{FBF2439C-5223-F443-AC9B-4A67228BC9A1}">
      <dsp:nvSpPr>
        <dsp:cNvPr id="0" name=""/>
        <dsp:cNvSpPr/>
      </dsp:nvSpPr>
      <dsp:spPr>
        <a:xfrm>
          <a:off x="1196959" y="345453"/>
          <a:ext cx="1085366" cy="6512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Biology (bioinformatics)</a:t>
          </a:r>
          <a:endParaRPr lang="en-US" sz="1000" kern="1200"/>
        </a:p>
      </dsp:txBody>
      <dsp:txXfrm>
        <a:off x="1196959" y="345453"/>
        <a:ext cx="1085366" cy="651219"/>
      </dsp:txXfrm>
    </dsp:sp>
    <dsp:sp modelId="{11E3BA45-5F39-9C4C-B93F-C8489B9E3057}">
      <dsp:nvSpPr>
        <dsp:cNvPr id="0" name=""/>
        <dsp:cNvSpPr/>
      </dsp:nvSpPr>
      <dsp:spPr>
        <a:xfrm>
          <a:off x="2390862" y="345453"/>
          <a:ext cx="1085366" cy="6512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Chemistry</a:t>
          </a:r>
          <a:endParaRPr lang="en-US" sz="1000" kern="1200"/>
        </a:p>
      </dsp:txBody>
      <dsp:txXfrm>
        <a:off x="2390862" y="345453"/>
        <a:ext cx="1085366" cy="651219"/>
      </dsp:txXfrm>
    </dsp:sp>
    <dsp:sp modelId="{29A0E1AC-06E4-2B49-AC6C-AFDDD33B887F}">
      <dsp:nvSpPr>
        <dsp:cNvPr id="0" name=""/>
        <dsp:cNvSpPr/>
      </dsp:nvSpPr>
      <dsp:spPr>
        <a:xfrm>
          <a:off x="3584765" y="345453"/>
          <a:ext cx="1085366" cy="6512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Physics</a:t>
          </a:r>
          <a:endParaRPr lang="en-US" sz="1000" kern="1200"/>
        </a:p>
      </dsp:txBody>
      <dsp:txXfrm>
        <a:off x="3584765" y="345453"/>
        <a:ext cx="1085366" cy="651219"/>
      </dsp:txXfrm>
    </dsp:sp>
    <dsp:sp modelId="{BDE64D34-CC0D-3847-AEDC-D2F7138E0D2A}">
      <dsp:nvSpPr>
        <dsp:cNvPr id="0" name=""/>
        <dsp:cNvSpPr/>
      </dsp:nvSpPr>
      <dsp:spPr>
        <a:xfrm>
          <a:off x="4778668" y="345453"/>
          <a:ext cx="1085366" cy="6512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Geology</a:t>
          </a:r>
          <a:endParaRPr lang="en-US" sz="1000" kern="1200"/>
        </a:p>
      </dsp:txBody>
      <dsp:txXfrm>
        <a:off x="4778668" y="345453"/>
        <a:ext cx="1085366" cy="651219"/>
      </dsp:txXfrm>
    </dsp:sp>
    <dsp:sp modelId="{B65C767F-CAB3-6B4A-9F27-0302FCE6153A}">
      <dsp:nvSpPr>
        <dsp:cNvPr id="0" name=""/>
        <dsp:cNvSpPr/>
      </dsp:nvSpPr>
      <dsp:spPr>
        <a:xfrm>
          <a:off x="5972571" y="345453"/>
          <a:ext cx="1085366" cy="6512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Geoscience</a:t>
          </a:r>
          <a:endParaRPr lang="en-US" sz="1000" kern="1200"/>
        </a:p>
      </dsp:txBody>
      <dsp:txXfrm>
        <a:off x="5972571" y="345453"/>
        <a:ext cx="1085366" cy="651219"/>
      </dsp:txXfrm>
    </dsp:sp>
    <dsp:sp modelId="{033A7CF2-23B2-594F-934F-1DA19B5D45FA}">
      <dsp:nvSpPr>
        <dsp:cNvPr id="0" name=""/>
        <dsp:cNvSpPr/>
      </dsp:nvSpPr>
      <dsp:spPr>
        <a:xfrm>
          <a:off x="7166474" y="345453"/>
          <a:ext cx="1085366" cy="6512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Archeology</a:t>
          </a:r>
          <a:endParaRPr lang="en-US" sz="1000" kern="1200"/>
        </a:p>
      </dsp:txBody>
      <dsp:txXfrm>
        <a:off x="7166474" y="345453"/>
        <a:ext cx="1085366" cy="651219"/>
      </dsp:txXfrm>
    </dsp:sp>
    <dsp:sp modelId="{55D13F8B-77A8-8E4E-996A-7FD049E26574}">
      <dsp:nvSpPr>
        <dsp:cNvPr id="0" name=""/>
        <dsp:cNvSpPr/>
      </dsp:nvSpPr>
      <dsp:spPr>
        <a:xfrm>
          <a:off x="8360377" y="345453"/>
          <a:ext cx="1085366" cy="6512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Psychology</a:t>
          </a:r>
          <a:endParaRPr lang="en-US" sz="1000" kern="1200"/>
        </a:p>
      </dsp:txBody>
      <dsp:txXfrm>
        <a:off x="8360377" y="345453"/>
        <a:ext cx="1085366" cy="651219"/>
      </dsp:txXfrm>
    </dsp:sp>
    <dsp:sp modelId="{AC2CD9D1-2130-2242-82FE-31135019661B}">
      <dsp:nvSpPr>
        <dsp:cNvPr id="0" name=""/>
        <dsp:cNvSpPr/>
      </dsp:nvSpPr>
      <dsp:spPr>
        <a:xfrm>
          <a:off x="600008" y="1105210"/>
          <a:ext cx="1085366" cy="6512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Sociology</a:t>
          </a:r>
          <a:endParaRPr lang="en-US" sz="1000" kern="1200"/>
        </a:p>
      </dsp:txBody>
      <dsp:txXfrm>
        <a:off x="600008" y="1105210"/>
        <a:ext cx="1085366" cy="651219"/>
      </dsp:txXfrm>
    </dsp:sp>
    <dsp:sp modelId="{742FEB7C-D287-9447-AB92-0D12D56564C1}">
      <dsp:nvSpPr>
        <dsp:cNvPr id="0" name=""/>
        <dsp:cNvSpPr/>
      </dsp:nvSpPr>
      <dsp:spPr>
        <a:xfrm>
          <a:off x="1793910" y="1105210"/>
          <a:ext cx="1085366" cy="6512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Cognitive Science</a:t>
          </a:r>
          <a:endParaRPr lang="en-US" sz="1000" kern="1200"/>
        </a:p>
      </dsp:txBody>
      <dsp:txXfrm>
        <a:off x="1793910" y="1105210"/>
        <a:ext cx="1085366" cy="651219"/>
      </dsp:txXfrm>
    </dsp:sp>
    <dsp:sp modelId="{F3C8C500-37D3-4D42-9444-2656DB081838}">
      <dsp:nvSpPr>
        <dsp:cNvPr id="0" name=""/>
        <dsp:cNvSpPr/>
      </dsp:nvSpPr>
      <dsp:spPr>
        <a:xfrm>
          <a:off x="2987813" y="1105210"/>
          <a:ext cx="1085366" cy="6512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Medicine/Surgery</a:t>
          </a:r>
          <a:endParaRPr lang="en-US" sz="1000" kern="1200"/>
        </a:p>
      </dsp:txBody>
      <dsp:txXfrm>
        <a:off x="2987813" y="1105210"/>
        <a:ext cx="1085366" cy="651219"/>
      </dsp:txXfrm>
    </dsp:sp>
    <dsp:sp modelId="{27483BA8-C74E-B44F-9D09-FF301692E532}">
      <dsp:nvSpPr>
        <dsp:cNvPr id="0" name=""/>
        <dsp:cNvSpPr/>
      </dsp:nvSpPr>
      <dsp:spPr>
        <a:xfrm>
          <a:off x="4181716" y="1105210"/>
          <a:ext cx="1085366" cy="6512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Engineering</a:t>
          </a:r>
          <a:endParaRPr lang="en-US" sz="1000" kern="1200"/>
        </a:p>
      </dsp:txBody>
      <dsp:txXfrm>
        <a:off x="4181716" y="1105210"/>
        <a:ext cx="1085366" cy="651219"/>
      </dsp:txXfrm>
    </dsp:sp>
    <dsp:sp modelId="{8B23559F-C08D-C441-98EC-78EFB20B13CB}">
      <dsp:nvSpPr>
        <dsp:cNvPr id="0" name=""/>
        <dsp:cNvSpPr/>
      </dsp:nvSpPr>
      <dsp:spPr>
        <a:xfrm>
          <a:off x="5375619" y="1105210"/>
          <a:ext cx="1085366" cy="6512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Linguistics</a:t>
          </a:r>
          <a:endParaRPr lang="en-US" sz="1000" kern="1200"/>
        </a:p>
      </dsp:txBody>
      <dsp:txXfrm>
        <a:off x="5375619" y="1105210"/>
        <a:ext cx="1085366" cy="651219"/>
      </dsp:txXfrm>
    </dsp:sp>
    <dsp:sp modelId="{7A8A7272-0485-1844-86A5-5FB42A1AFF87}">
      <dsp:nvSpPr>
        <dsp:cNvPr id="0" name=""/>
        <dsp:cNvSpPr/>
      </dsp:nvSpPr>
      <dsp:spPr>
        <a:xfrm>
          <a:off x="6569522" y="1105210"/>
          <a:ext cx="1085366" cy="6512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Art</a:t>
          </a:r>
          <a:endParaRPr lang="en-US" sz="1000" kern="1200"/>
        </a:p>
      </dsp:txBody>
      <dsp:txXfrm>
        <a:off x="6569522" y="1105210"/>
        <a:ext cx="1085366" cy="651219"/>
      </dsp:txXfrm>
    </dsp:sp>
    <dsp:sp modelId="{BB527364-AB00-EB4B-B308-67768E06FD96}">
      <dsp:nvSpPr>
        <dsp:cNvPr id="0" name=""/>
        <dsp:cNvSpPr/>
      </dsp:nvSpPr>
      <dsp:spPr>
        <a:xfrm>
          <a:off x="7763425" y="1105210"/>
          <a:ext cx="1085366" cy="6512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a:t>
          </a:r>
          <a:endParaRPr lang="en-US" sz="1000" kern="1200"/>
        </a:p>
      </dsp:txBody>
      <dsp:txXfrm>
        <a:off x="7763425" y="1105210"/>
        <a:ext cx="1085366" cy="65121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95E2AD-9CF4-481B-B84A-9E4FEE4486C5}" type="datetimeFigureOut">
              <a:rPr lang="en-US" smtClean="0"/>
              <a:t>1/9/24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69710D-DFC0-4DA8-9366-45A47000746D}" type="slidenum">
              <a:rPr lang="en-US" smtClean="0"/>
              <a:t>‹#›</a:t>
            </a:fld>
            <a:endParaRPr lang="en-US"/>
          </a:p>
        </p:txBody>
      </p:sp>
    </p:spTree>
    <p:extLst>
      <p:ext uri="{BB962C8B-B14F-4D97-AF65-F5344CB8AC3E}">
        <p14:creationId xmlns:p14="http://schemas.microsoft.com/office/powerpoint/2010/main" val="838870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 ice-breaker;</a:t>
            </a:r>
          </a:p>
          <a:p>
            <a:r>
              <a:rPr lang="en-US" dirty="0"/>
              <a:t>Have students introduce themselves, tell their year </a:t>
            </a:r>
            <a:r>
              <a:rPr lang="en-US"/>
              <a:t>in school and </a:t>
            </a:r>
            <a:r>
              <a:rPr lang="en-US" dirty="0"/>
              <a:t>favorite food.</a:t>
            </a:r>
          </a:p>
        </p:txBody>
      </p:sp>
      <p:sp>
        <p:nvSpPr>
          <p:cNvPr id="4" name="Slide Number Placeholder 3"/>
          <p:cNvSpPr>
            <a:spLocks noGrp="1"/>
          </p:cNvSpPr>
          <p:nvPr>
            <p:ph type="sldNum" sz="quarter" idx="10"/>
          </p:nvPr>
        </p:nvSpPr>
        <p:spPr/>
        <p:txBody>
          <a:bodyPr/>
          <a:lstStyle/>
          <a:p>
            <a:fld id="{DE69710D-DFC0-4DA8-9366-45A47000746D}" type="slidenum">
              <a:rPr lang="en-US" smtClean="0"/>
              <a:t>1</a:t>
            </a:fld>
            <a:endParaRPr lang="en-US"/>
          </a:p>
        </p:txBody>
      </p:sp>
    </p:spTree>
    <p:extLst>
      <p:ext uri="{BB962C8B-B14F-4D97-AF65-F5344CB8AC3E}">
        <p14:creationId xmlns:p14="http://schemas.microsoft.com/office/powerpoint/2010/main" val="2974756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Pseudocode example on next slide</a:t>
            </a:r>
            <a:endParaRPr lang="en-US" dirty="0"/>
          </a:p>
        </p:txBody>
      </p:sp>
      <p:sp>
        <p:nvSpPr>
          <p:cNvPr id="4" name="Slide Number Placeholder 3"/>
          <p:cNvSpPr>
            <a:spLocks noGrp="1"/>
          </p:cNvSpPr>
          <p:nvPr>
            <p:ph type="sldNum" sz="quarter" idx="10"/>
          </p:nvPr>
        </p:nvSpPr>
        <p:spPr/>
        <p:txBody>
          <a:bodyPr/>
          <a:lstStyle/>
          <a:p>
            <a:fld id="{AEA6FFB7-C87E-41F4-AF9F-5787B1397E4A}" type="slidenum">
              <a:rPr lang="en-US" smtClean="0"/>
              <a:t>16</a:t>
            </a:fld>
            <a:endParaRPr lang="en-US"/>
          </a:p>
        </p:txBody>
      </p:sp>
    </p:spTree>
    <p:extLst>
      <p:ext uri="{BB962C8B-B14F-4D97-AF65-F5344CB8AC3E}">
        <p14:creationId xmlns:p14="http://schemas.microsoft.com/office/powerpoint/2010/main" val="3386636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Pseudocode example on next slide</a:t>
            </a:r>
            <a:endParaRPr lang="en-US" dirty="0"/>
          </a:p>
        </p:txBody>
      </p:sp>
      <p:sp>
        <p:nvSpPr>
          <p:cNvPr id="4" name="Slide Number Placeholder 3"/>
          <p:cNvSpPr>
            <a:spLocks noGrp="1"/>
          </p:cNvSpPr>
          <p:nvPr>
            <p:ph type="sldNum" sz="quarter" idx="10"/>
          </p:nvPr>
        </p:nvSpPr>
        <p:spPr/>
        <p:txBody>
          <a:bodyPr/>
          <a:lstStyle/>
          <a:p>
            <a:fld id="{AEA6FFB7-C87E-41F4-AF9F-5787B1397E4A}" type="slidenum">
              <a:rPr lang="en-US" smtClean="0"/>
              <a:t>17</a:t>
            </a:fld>
            <a:endParaRPr lang="en-US"/>
          </a:p>
        </p:txBody>
      </p:sp>
    </p:spTree>
    <p:extLst>
      <p:ext uri="{BB962C8B-B14F-4D97-AF65-F5344CB8AC3E}">
        <p14:creationId xmlns:p14="http://schemas.microsoft.com/office/powerpoint/2010/main" val="3465898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Pseudocode example on next slide</a:t>
            </a:r>
            <a:endParaRPr lang="en-US" dirty="0"/>
          </a:p>
        </p:txBody>
      </p:sp>
      <p:sp>
        <p:nvSpPr>
          <p:cNvPr id="4" name="Slide Number Placeholder 3"/>
          <p:cNvSpPr>
            <a:spLocks noGrp="1"/>
          </p:cNvSpPr>
          <p:nvPr>
            <p:ph type="sldNum" sz="quarter" idx="10"/>
          </p:nvPr>
        </p:nvSpPr>
        <p:spPr/>
        <p:txBody>
          <a:bodyPr/>
          <a:lstStyle/>
          <a:p>
            <a:fld id="{AEA6FFB7-C87E-41F4-AF9F-5787B1397E4A}" type="slidenum">
              <a:rPr lang="en-US" smtClean="0"/>
              <a:t>18</a:t>
            </a:fld>
            <a:endParaRPr lang="en-US"/>
          </a:p>
        </p:txBody>
      </p:sp>
    </p:spTree>
    <p:extLst>
      <p:ext uri="{BB962C8B-B14F-4D97-AF65-F5344CB8AC3E}">
        <p14:creationId xmlns:p14="http://schemas.microsoft.com/office/powerpoint/2010/main" val="156112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Pseudocode example on next slide</a:t>
            </a:r>
            <a:endParaRPr lang="en-US" dirty="0"/>
          </a:p>
        </p:txBody>
      </p:sp>
      <p:sp>
        <p:nvSpPr>
          <p:cNvPr id="4" name="Slide Number Placeholder 3"/>
          <p:cNvSpPr>
            <a:spLocks noGrp="1"/>
          </p:cNvSpPr>
          <p:nvPr>
            <p:ph type="sldNum" sz="quarter" idx="10"/>
          </p:nvPr>
        </p:nvSpPr>
        <p:spPr/>
        <p:txBody>
          <a:bodyPr/>
          <a:lstStyle/>
          <a:p>
            <a:fld id="{AEA6FFB7-C87E-41F4-AF9F-5787B1397E4A}" type="slidenum">
              <a:rPr lang="en-US" smtClean="0"/>
              <a:t>19</a:t>
            </a:fld>
            <a:endParaRPr lang="en-US"/>
          </a:p>
        </p:txBody>
      </p:sp>
    </p:spTree>
    <p:extLst>
      <p:ext uri="{BB962C8B-B14F-4D97-AF65-F5344CB8AC3E}">
        <p14:creationId xmlns:p14="http://schemas.microsoft.com/office/powerpoint/2010/main" val="2471815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Pseudocode example on next slide</a:t>
            </a:r>
            <a:endParaRPr lang="en-US" dirty="0"/>
          </a:p>
        </p:txBody>
      </p:sp>
      <p:sp>
        <p:nvSpPr>
          <p:cNvPr id="4" name="Slide Number Placeholder 3"/>
          <p:cNvSpPr>
            <a:spLocks noGrp="1"/>
          </p:cNvSpPr>
          <p:nvPr>
            <p:ph type="sldNum" sz="quarter" idx="10"/>
          </p:nvPr>
        </p:nvSpPr>
        <p:spPr/>
        <p:txBody>
          <a:bodyPr/>
          <a:lstStyle/>
          <a:p>
            <a:fld id="{AEA6FFB7-C87E-41F4-AF9F-5787B1397E4A}" type="slidenum">
              <a:rPr lang="en-US" smtClean="0"/>
              <a:t>21</a:t>
            </a:fld>
            <a:endParaRPr lang="en-US"/>
          </a:p>
        </p:txBody>
      </p:sp>
    </p:spTree>
    <p:extLst>
      <p:ext uri="{BB962C8B-B14F-4D97-AF65-F5344CB8AC3E}">
        <p14:creationId xmlns:p14="http://schemas.microsoft.com/office/powerpoint/2010/main" val="4019707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students</a:t>
            </a:r>
            <a:r>
              <a:rPr lang="en-US" baseline="0" dirty="0"/>
              <a:t> what they think computer science is</a:t>
            </a:r>
          </a:p>
          <a:p>
            <a:r>
              <a:rPr lang="en-US" baseline="0" dirty="0"/>
              <a:t>What do you hope to get out of this course?</a:t>
            </a:r>
          </a:p>
          <a:p>
            <a:endParaRPr lang="en-US" dirty="0"/>
          </a:p>
        </p:txBody>
      </p:sp>
      <p:sp>
        <p:nvSpPr>
          <p:cNvPr id="4" name="Slide Number Placeholder 3"/>
          <p:cNvSpPr>
            <a:spLocks noGrp="1"/>
          </p:cNvSpPr>
          <p:nvPr>
            <p:ph type="sldNum" sz="quarter" idx="10"/>
          </p:nvPr>
        </p:nvSpPr>
        <p:spPr/>
        <p:txBody>
          <a:bodyPr/>
          <a:lstStyle/>
          <a:p>
            <a:fld id="{DE69710D-DFC0-4DA8-9366-45A47000746D}" type="slidenum">
              <a:rPr lang="en-US" smtClean="0"/>
              <a:t>4</a:t>
            </a:fld>
            <a:endParaRPr lang="en-US"/>
          </a:p>
        </p:txBody>
      </p:sp>
    </p:spTree>
    <p:extLst>
      <p:ext uri="{BB962C8B-B14F-4D97-AF65-F5344CB8AC3E}">
        <p14:creationId xmlns:p14="http://schemas.microsoft.com/office/powerpoint/2010/main" val="3848967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69710D-DFC0-4DA8-9366-45A47000746D}" type="slidenum">
              <a:rPr lang="en-US" smtClean="0"/>
              <a:t>5</a:t>
            </a:fld>
            <a:endParaRPr lang="en-US"/>
          </a:p>
        </p:txBody>
      </p:sp>
    </p:spTree>
    <p:extLst>
      <p:ext uri="{BB962C8B-B14F-4D97-AF65-F5344CB8AC3E}">
        <p14:creationId xmlns:p14="http://schemas.microsoft.com/office/powerpoint/2010/main" val="1587960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Huge growth</a:t>
            </a:r>
            <a:r>
              <a:rPr lang="en-US" baseline="0" dirty="0"/>
              <a:t> in Computing-Related Jobs!</a:t>
            </a:r>
            <a:endParaRPr lang="en-US" dirty="0"/>
          </a:p>
          <a:p>
            <a:r>
              <a:rPr lang="en-US" dirty="0"/>
              <a:t>Get a Job!</a:t>
            </a:r>
          </a:p>
          <a:p>
            <a:pPr lvl="1"/>
            <a:r>
              <a:rPr lang="en-US" dirty="0"/>
              <a:t>US News latest poll of top jobs contained 4 computer science jobs out of it’s top 10!</a:t>
            </a:r>
          </a:p>
          <a:p>
            <a:pPr lvl="2"/>
            <a:r>
              <a:rPr lang="en-US" dirty="0"/>
              <a:t>Computer Systems Analyst</a:t>
            </a:r>
          </a:p>
          <a:p>
            <a:pPr lvl="2"/>
            <a:r>
              <a:rPr lang="en-US" dirty="0"/>
              <a:t>Database Administrator</a:t>
            </a:r>
          </a:p>
          <a:p>
            <a:pPr lvl="2"/>
            <a:r>
              <a:rPr lang="en-US" dirty="0"/>
              <a:t>Software Developer</a:t>
            </a:r>
          </a:p>
          <a:p>
            <a:pPr lvl="2"/>
            <a:r>
              <a:rPr lang="en-US" dirty="0"/>
              <a:t>Web Developer</a:t>
            </a:r>
          </a:p>
          <a:p>
            <a:pPr lvl="2"/>
            <a:r>
              <a:rPr lang="en-US" dirty="0"/>
              <a:t>Many other job available!</a:t>
            </a:r>
          </a:p>
          <a:p>
            <a:pPr lvl="1"/>
            <a:r>
              <a:rPr lang="en-US" dirty="0"/>
              <a:t>“Nationwide there is a well-documented shortage of graduates in computer science”, writes guest columnist Edward D. </a:t>
            </a:r>
            <a:r>
              <a:rPr lang="en-US" dirty="0" err="1"/>
              <a:t>Lazowska</a:t>
            </a:r>
            <a:r>
              <a:rPr lang="en-US" dirty="0"/>
              <a:t>. (published May 11, 2013)</a:t>
            </a:r>
          </a:p>
          <a:p>
            <a:pPr lvl="1"/>
            <a:r>
              <a:rPr lang="en-US" dirty="0"/>
              <a:t>Bureau of Labor Statistics projects that 70 percent of all new jobs across all STEM fields during this decade will be in computer science.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DE69710D-DFC0-4DA8-9366-45A47000746D}" type="slidenum">
              <a:rPr lang="en-US" smtClean="0"/>
              <a:t>6</a:t>
            </a:fld>
            <a:endParaRPr lang="en-US"/>
          </a:p>
        </p:txBody>
      </p:sp>
    </p:spTree>
    <p:extLst>
      <p:ext uri="{BB962C8B-B14F-4D97-AF65-F5344CB8AC3E}">
        <p14:creationId xmlns:p14="http://schemas.microsoft.com/office/powerpoint/2010/main" val="2709921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a:t>
            </a:r>
            <a:r>
              <a:rPr lang="en-US" baseline="0" dirty="0"/>
              <a:t> think you want to major or minor in CS or you’re just interested, think about signing up for the computer science club or the women in computing club at the sacks fair in the fall.</a:t>
            </a:r>
            <a:endParaRPr lang="en-US" dirty="0"/>
          </a:p>
        </p:txBody>
      </p:sp>
      <p:sp>
        <p:nvSpPr>
          <p:cNvPr id="4" name="Slide Number Placeholder 3"/>
          <p:cNvSpPr>
            <a:spLocks noGrp="1"/>
          </p:cNvSpPr>
          <p:nvPr>
            <p:ph type="sldNum" sz="quarter" idx="10"/>
          </p:nvPr>
        </p:nvSpPr>
        <p:spPr/>
        <p:txBody>
          <a:bodyPr/>
          <a:lstStyle/>
          <a:p>
            <a:fld id="{DE69710D-DFC0-4DA8-9366-45A47000746D}" type="slidenum">
              <a:rPr lang="en-US" smtClean="0"/>
              <a:t>9</a:t>
            </a:fld>
            <a:endParaRPr lang="en-US"/>
          </a:p>
        </p:txBody>
      </p:sp>
    </p:spTree>
    <p:extLst>
      <p:ext uri="{BB962C8B-B14F-4D97-AF65-F5344CB8AC3E}">
        <p14:creationId xmlns:p14="http://schemas.microsoft.com/office/powerpoint/2010/main" val="1910762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talked</a:t>
            </a:r>
            <a:r>
              <a:rPr lang="en-US" baseline="0" dirty="0"/>
              <a:t> about why computer science is great to study, let’s talk a bit more about what to expect from this course.</a:t>
            </a:r>
          </a:p>
          <a:p>
            <a:r>
              <a:rPr lang="en-US" baseline="0" dirty="0"/>
              <a:t>Bring up Canvas site – show Course Schedule, talk about each graded item type</a:t>
            </a:r>
          </a:p>
          <a:p>
            <a:endParaRPr lang="en-US" baseline="0" dirty="0"/>
          </a:p>
          <a:p>
            <a:r>
              <a:rPr lang="en-US" baseline="0" dirty="0"/>
              <a:t>Questions??</a:t>
            </a:r>
            <a:endParaRPr lang="en-US" dirty="0"/>
          </a:p>
        </p:txBody>
      </p:sp>
      <p:sp>
        <p:nvSpPr>
          <p:cNvPr id="4" name="Slide Number Placeholder 3"/>
          <p:cNvSpPr>
            <a:spLocks noGrp="1"/>
          </p:cNvSpPr>
          <p:nvPr>
            <p:ph type="sldNum" sz="quarter" idx="10"/>
          </p:nvPr>
        </p:nvSpPr>
        <p:spPr/>
        <p:txBody>
          <a:bodyPr/>
          <a:lstStyle/>
          <a:p>
            <a:fld id="{DE69710D-DFC0-4DA8-9366-45A47000746D}" type="slidenum">
              <a:rPr lang="en-US" smtClean="0"/>
              <a:t>11</a:t>
            </a:fld>
            <a:endParaRPr lang="en-US"/>
          </a:p>
        </p:txBody>
      </p:sp>
    </p:spTree>
    <p:extLst>
      <p:ext uri="{BB962C8B-B14F-4D97-AF65-F5344CB8AC3E}">
        <p14:creationId xmlns:p14="http://schemas.microsoft.com/office/powerpoint/2010/main" val="1420566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You’ll want an actual computer, not a phone for this class. As much as you probably could take this class with only a smart phone, it would be awful to try to type Python code in with a phone</a:t>
            </a:r>
          </a:p>
          <a:p>
            <a:endParaRPr lang="en-US" dirty="0"/>
          </a:p>
          <a:p>
            <a:r>
              <a:rPr lang="en-US" dirty="0"/>
              <a:t>You don’t have to install any software for this course.</a:t>
            </a:r>
          </a:p>
        </p:txBody>
      </p:sp>
      <p:sp>
        <p:nvSpPr>
          <p:cNvPr id="4" name="Slide Number Placeholder 3"/>
          <p:cNvSpPr>
            <a:spLocks noGrp="1"/>
          </p:cNvSpPr>
          <p:nvPr>
            <p:ph type="sldNum" sz="quarter" idx="5"/>
          </p:nvPr>
        </p:nvSpPr>
        <p:spPr/>
        <p:txBody>
          <a:bodyPr/>
          <a:lstStyle/>
          <a:p>
            <a:fld id="{DE69710D-DFC0-4DA8-9366-45A47000746D}" type="slidenum">
              <a:rPr lang="en-US" smtClean="0"/>
              <a:t>12</a:t>
            </a:fld>
            <a:endParaRPr lang="en-US"/>
          </a:p>
        </p:txBody>
      </p:sp>
    </p:spTree>
    <p:extLst>
      <p:ext uri="{BB962C8B-B14F-4D97-AF65-F5344CB8AC3E}">
        <p14:creationId xmlns:p14="http://schemas.microsoft.com/office/powerpoint/2010/main" val="2981467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for questions about any of the course stuff before moving on.</a:t>
            </a:r>
          </a:p>
        </p:txBody>
      </p:sp>
      <p:sp>
        <p:nvSpPr>
          <p:cNvPr id="4" name="Slide Number Placeholder 3"/>
          <p:cNvSpPr>
            <a:spLocks noGrp="1"/>
          </p:cNvSpPr>
          <p:nvPr>
            <p:ph type="sldNum" sz="quarter" idx="5"/>
          </p:nvPr>
        </p:nvSpPr>
        <p:spPr/>
        <p:txBody>
          <a:bodyPr/>
          <a:lstStyle/>
          <a:p>
            <a:fld id="{DE69710D-DFC0-4DA8-9366-45A47000746D}" type="slidenum">
              <a:rPr lang="en-US" smtClean="0"/>
              <a:t>13</a:t>
            </a:fld>
            <a:endParaRPr lang="en-US"/>
          </a:p>
        </p:txBody>
      </p:sp>
    </p:spTree>
    <p:extLst>
      <p:ext uri="{BB962C8B-B14F-4D97-AF65-F5344CB8AC3E}">
        <p14:creationId xmlns:p14="http://schemas.microsoft.com/office/powerpoint/2010/main" val="1486791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Algorithms</a:t>
            </a:r>
            <a:r>
              <a:rPr lang="en-US" baseline="0" dirty="0"/>
              <a:t> are like recipes for your program.</a:t>
            </a:r>
          </a:p>
          <a:p>
            <a:endParaRPr lang="en-US" dirty="0"/>
          </a:p>
        </p:txBody>
      </p:sp>
      <p:sp>
        <p:nvSpPr>
          <p:cNvPr id="4" name="Slide Number Placeholder 3"/>
          <p:cNvSpPr>
            <a:spLocks noGrp="1"/>
          </p:cNvSpPr>
          <p:nvPr>
            <p:ph type="sldNum" sz="quarter" idx="10"/>
          </p:nvPr>
        </p:nvSpPr>
        <p:spPr/>
        <p:txBody>
          <a:bodyPr/>
          <a:lstStyle/>
          <a:p>
            <a:fld id="{AEA6FFB7-C87E-41F4-AF9F-5787B1397E4A}" type="slidenum">
              <a:rPr lang="en-US" smtClean="0"/>
              <a:t>15</a:t>
            </a:fld>
            <a:endParaRPr lang="en-US"/>
          </a:p>
        </p:txBody>
      </p:sp>
    </p:spTree>
    <p:extLst>
      <p:ext uri="{BB962C8B-B14F-4D97-AF65-F5344CB8AC3E}">
        <p14:creationId xmlns:p14="http://schemas.microsoft.com/office/powerpoint/2010/main" val="259263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FE217B1-EDEC-4C03-BA08-FFBBAE2E76D2}" type="datetime1">
              <a:rPr lang="en-US" smtClean="0"/>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482C5-8AA9-46C6-A533-004D3CDFEA37}" type="slidenum">
              <a:rPr lang="en-US" smtClean="0"/>
              <a:t>‹#›</a:t>
            </a:fld>
            <a:endParaRPr lang="en-US"/>
          </a:p>
        </p:txBody>
      </p:sp>
    </p:spTree>
    <p:extLst>
      <p:ext uri="{BB962C8B-B14F-4D97-AF65-F5344CB8AC3E}">
        <p14:creationId xmlns:p14="http://schemas.microsoft.com/office/powerpoint/2010/main" val="2523036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F0F867-D2E0-4BCB-9256-3B1DEF7C962D}" type="datetime1">
              <a:rPr lang="en-US" smtClean="0"/>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482C5-8AA9-46C6-A533-004D3CDFEA37}" type="slidenum">
              <a:rPr lang="en-US" smtClean="0"/>
              <a:t>‹#›</a:t>
            </a:fld>
            <a:endParaRPr lang="en-US"/>
          </a:p>
        </p:txBody>
      </p:sp>
    </p:spTree>
    <p:extLst>
      <p:ext uri="{BB962C8B-B14F-4D97-AF65-F5344CB8AC3E}">
        <p14:creationId xmlns:p14="http://schemas.microsoft.com/office/powerpoint/2010/main" val="1593413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D2EE6E-CCB9-4E04-8D69-CFB3200EDD05}" type="datetime1">
              <a:rPr lang="en-US" smtClean="0"/>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482C5-8AA9-46C6-A533-004D3CDFEA37}" type="slidenum">
              <a:rPr lang="en-US" smtClean="0"/>
              <a:t>‹#›</a:t>
            </a:fld>
            <a:endParaRPr lang="en-US"/>
          </a:p>
        </p:txBody>
      </p:sp>
    </p:spTree>
    <p:extLst>
      <p:ext uri="{BB962C8B-B14F-4D97-AF65-F5344CB8AC3E}">
        <p14:creationId xmlns:p14="http://schemas.microsoft.com/office/powerpoint/2010/main" val="1441847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9A1879-E6D6-4E5F-A163-F397430354A4}" type="datetime1">
              <a:rPr lang="en-US" smtClean="0"/>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482C5-8AA9-46C6-A533-004D3CDFEA37}" type="slidenum">
              <a:rPr lang="en-US" smtClean="0"/>
              <a:t>‹#›</a:t>
            </a:fld>
            <a:endParaRPr lang="en-US"/>
          </a:p>
        </p:txBody>
      </p:sp>
    </p:spTree>
    <p:extLst>
      <p:ext uri="{BB962C8B-B14F-4D97-AF65-F5344CB8AC3E}">
        <p14:creationId xmlns:p14="http://schemas.microsoft.com/office/powerpoint/2010/main" val="1866422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7CB183-BD74-46D4-9B29-7FD6B4E077C0}" type="datetime1">
              <a:rPr lang="en-US" smtClean="0"/>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482C5-8AA9-46C6-A533-004D3CDFEA37}" type="slidenum">
              <a:rPr lang="en-US" smtClean="0"/>
              <a:t>‹#›</a:t>
            </a:fld>
            <a:endParaRPr lang="en-US"/>
          </a:p>
        </p:txBody>
      </p:sp>
    </p:spTree>
    <p:extLst>
      <p:ext uri="{BB962C8B-B14F-4D97-AF65-F5344CB8AC3E}">
        <p14:creationId xmlns:p14="http://schemas.microsoft.com/office/powerpoint/2010/main" val="282496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B2D4FB-FB5C-463E-977B-F21201C4A9AD}" type="datetime1">
              <a:rPr lang="en-US" smtClean="0"/>
              <a:t>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5482C5-8AA9-46C6-A533-004D3CDFEA37}" type="slidenum">
              <a:rPr lang="en-US" smtClean="0"/>
              <a:t>‹#›</a:t>
            </a:fld>
            <a:endParaRPr lang="en-US"/>
          </a:p>
        </p:txBody>
      </p:sp>
    </p:spTree>
    <p:extLst>
      <p:ext uri="{BB962C8B-B14F-4D97-AF65-F5344CB8AC3E}">
        <p14:creationId xmlns:p14="http://schemas.microsoft.com/office/powerpoint/2010/main" val="2857515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577ED4-72EF-48E7-93E2-07FC622B90F9}" type="datetime1">
              <a:rPr lang="en-US" smtClean="0"/>
              <a:t>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5482C5-8AA9-46C6-A533-004D3CDFEA37}" type="slidenum">
              <a:rPr lang="en-US" smtClean="0"/>
              <a:t>‹#›</a:t>
            </a:fld>
            <a:endParaRPr lang="en-US"/>
          </a:p>
        </p:txBody>
      </p:sp>
    </p:spTree>
    <p:extLst>
      <p:ext uri="{BB962C8B-B14F-4D97-AF65-F5344CB8AC3E}">
        <p14:creationId xmlns:p14="http://schemas.microsoft.com/office/powerpoint/2010/main" val="659850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3413AB7-F4B5-4B70-A7C3-A8F29FF5FABE}" type="datetime1">
              <a:rPr lang="en-US" smtClean="0"/>
              <a:t>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5482C5-8AA9-46C6-A533-004D3CDFEA37}" type="slidenum">
              <a:rPr lang="en-US" smtClean="0"/>
              <a:t>‹#›</a:t>
            </a:fld>
            <a:endParaRPr lang="en-US"/>
          </a:p>
        </p:txBody>
      </p:sp>
    </p:spTree>
    <p:extLst>
      <p:ext uri="{BB962C8B-B14F-4D97-AF65-F5344CB8AC3E}">
        <p14:creationId xmlns:p14="http://schemas.microsoft.com/office/powerpoint/2010/main" val="4035462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7F4EA4-448A-4FF5-8690-0C8DA00587BB}" type="datetime1">
              <a:rPr lang="en-US" smtClean="0"/>
              <a:t>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5482C5-8AA9-46C6-A533-004D3CDFEA37}" type="slidenum">
              <a:rPr lang="en-US" smtClean="0"/>
              <a:t>‹#›</a:t>
            </a:fld>
            <a:endParaRPr lang="en-US"/>
          </a:p>
        </p:txBody>
      </p:sp>
    </p:spTree>
    <p:extLst>
      <p:ext uri="{BB962C8B-B14F-4D97-AF65-F5344CB8AC3E}">
        <p14:creationId xmlns:p14="http://schemas.microsoft.com/office/powerpoint/2010/main" val="257874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6B0D25-04D6-4385-830E-07A5BD342CAA}" type="datetime1">
              <a:rPr lang="en-US" smtClean="0"/>
              <a:t>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5482C5-8AA9-46C6-A533-004D3CDFEA37}" type="slidenum">
              <a:rPr lang="en-US" smtClean="0"/>
              <a:t>‹#›</a:t>
            </a:fld>
            <a:endParaRPr lang="en-US"/>
          </a:p>
        </p:txBody>
      </p:sp>
    </p:spTree>
    <p:extLst>
      <p:ext uri="{BB962C8B-B14F-4D97-AF65-F5344CB8AC3E}">
        <p14:creationId xmlns:p14="http://schemas.microsoft.com/office/powerpoint/2010/main" val="3737930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B1B81A-4171-438B-A7A3-3B47E71FC14F}" type="datetime1">
              <a:rPr lang="en-US" smtClean="0"/>
              <a:t>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5482C5-8AA9-46C6-A533-004D3CDFEA37}" type="slidenum">
              <a:rPr lang="en-US" smtClean="0"/>
              <a:t>‹#›</a:t>
            </a:fld>
            <a:endParaRPr lang="en-US"/>
          </a:p>
        </p:txBody>
      </p:sp>
    </p:spTree>
    <p:extLst>
      <p:ext uri="{BB962C8B-B14F-4D97-AF65-F5344CB8AC3E}">
        <p14:creationId xmlns:p14="http://schemas.microsoft.com/office/powerpoint/2010/main" val="2712777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7C8841-558A-4C04-8380-7F3D43230E0C}" type="datetime1">
              <a:rPr lang="en-US" smtClean="0"/>
              <a:t>1/9/24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5482C5-8AA9-46C6-A533-004D3CDFEA37}" type="slidenum">
              <a:rPr lang="en-US" smtClean="0"/>
              <a:t>‹#›</a:t>
            </a:fld>
            <a:endParaRPr lang="en-US"/>
          </a:p>
        </p:txBody>
      </p:sp>
    </p:spTree>
    <p:extLst>
      <p:ext uri="{BB962C8B-B14F-4D97-AF65-F5344CB8AC3E}">
        <p14:creationId xmlns:p14="http://schemas.microsoft.com/office/powerpoint/2010/main" val="3679086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COMP 141</a:t>
            </a:r>
          </a:p>
        </p:txBody>
      </p:sp>
      <p:sp>
        <p:nvSpPr>
          <p:cNvPr id="3" name="Subtitle 2"/>
          <p:cNvSpPr>
            <a:spLocks noGrp="1"/>
          </p:cNvSpPr>
          <p:nvPr>
            <p:ph type="subTitle" idx="1"/>
          </p:nvPr>
        </p:nvSpPr>
        <p:spPr/>
        <p:txBody>
          <a:bodyPr/>
          <a:lstStyle/>
          <a:p>
            <a:r>
              <a:rPr lang="en-US" dirty="0"/>
              <a:t>CS1: Programming Fundamentals</a:t>
            </a:r>
          </a:p>
        </p:txBody>
      </p:sp>
      <p:pic>
        <p:nvPicPr>
          <p:cNvPr id="4" name="Picture 9" descr="Rhodes-Logo-2004_2c"/>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81178" y="5272476"/>
            <a:ext cx="2229644" cy="106615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5F5482C5-8AA9-46C6-A533-004D3CDFEA37}" type="slidenum">
              <a:rPr lang="en-US" smtClean="0"/>
              <a:t>1</a:t>
            </a:fld>
            <a:endParaRPr lang="en-US"/>
          </a:p>
        </p:txBody>
      </p:sp>
    </p:spTree>
    <p:extLst>
      <p:ext uri="{BB962C8B-B14F-4D97-AF65-F5344CB8AC3E}">
        <p14:creationId xmlns:p14="http://schemas.microsoft.com/office/powerpoint/2010/main" val="1276205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52827-36B1-5482-6C97-B1D8C80646CB}"/>
              </a:ext>
            </a:extLst>
          </p:cNvPr>
          <p:cNvSpPr>
            <a:spLocks noGrp="1"/>
          </p:cNvSpPr>
          <p:nvPr>
            <p:ph type="title"/>
          </p:nvPr>
        </p:nvSpPr>
        <p:spPr>
          <a:xfrm>
            <a:off x="645367" y="259538"/>
            <a:ext cx="10972800" cy="1143000"/>
          </a:xfrm>
        </p:spPr>
        <p:txBody>
          <a:bodyPr/>
          <a:lstStyle/>
          <a:p>
            <a:r>
              <a:rPr lang="en-US" dirty="0"/>
              <a:t>Skills Demand</a:t>
            </a:r>
          </a:p>
        </p:txBody>
      </p:sp>
      <p:sp>
        <p:nvSpPr>
          <p:cNvPr id="4" name="Slide Number Placeholder 3">
            <a:extLst>
              <a:ext uri="{FF2B5EF4-FFF2-40B4-BE49-F238E27FC236}">
                <a16:creationId xmlns:a16="http://schemas.microsoft.com/office/drawing/2014/main" id="{7452A7AB-E57F-16F9-DC09-65558635414F}"/>
              </a:ext>
            </a:extLst>
          </p:cNvPr>
          <p:cNvSpPr>
            <a:spLocks noGrp="1"/>
          </p:cNvSpPr>
          <p:nvPr>
            <p:ph type="sldNum" sz="quarter" idx="12"/>
          </p:nvPr>
        </p:nvSpPr>
        <p:spPr/>
        <p:txBody>
          <a:bodyPr/>
          <a:lstStyle/>
          <a:p>
            <a:fld id="{5F5482C5-8AA9-46C6-A533-004D3CDFEA37}" type="slidenum">
              <a:rPr lang="en-US" smtClean="0"/>
              <a:t>10</a:t>
            </a:fld>
            <a:endParaRPr lang="en-US"/>
          </a:p>
        </p:txBody>
      </p:sp>
      <p:pic>
        <p:nvPicPr>
          <p:cNvPr id="15" name="Picture 14" descr="Chart&#10;&#10;Description automatically generated">
            <a:extLst>
              <a:ext uri="{FF2B5EF4-FFF2-40B4-BE49-F238E27FC236}">
                <a16:creationId xmlns:a16="http://schemas.microsoft.com/office/drawing/2014/main" id="{283EA543-49D7-C174-AF6D-3656B02609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050" y="1197925"/>
            <a:ext cx="10629900" cy="5400537"/>
          </a:xfrm>
          <a:prstGeom prst="rect">
            <a:avLst/>
          </a:prstGeom>
        </p:spPr>
      </p:pic>
    </p:spTree>
    <p:extLst>
      <p:ext uri="{BB962C8B-B14F-4D97-AF65-F5344CB8AC3E}">
        <p14:creationId xmlns:p14="http://schemas.microsoft.com/office/powerpoint/2010/main" val="3086355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274638"/>
            <a:ext cx="7848600" cy="1143000"/>
          </a:xfrm>
        </p:spPr>
        <p:txBody>
          <a:bodyPr/>
          <a:lstStyle/>
          <a:p>
            <a:r>
              <a:rPr lang="en-US" dirty="0"/>
              <a:t>Course Logistics</a:t>
            </a:r>
          </a:p>
        </p:txBody>
      </p:sp>
      <p:sp>
        <p:nvSpPr>
          <p:cNvPr id="5" name="Slide Number Placeholder 4"/>
          <p:cNvSpPr>
            <a:spLocks noGrp="1"/>
          </p:cNvSpPr>
          <p:nvPr>
            <p:ph type="sldNum" sz="quarter" idx="12"/>
          </p:nvPr>
        </p:nvSpPr>
        <p:spPr/>
        <p:txBody>
          <a:bodyPr/>
          <a:lstStyle/>
          <a:p>
            <a:fld id="{5F5482C5-8AA9-46C6-A533-004D3CDFEA37}" type="slidenum">
              <a:rPr lang="en-US" smtClean="0"/>
              <a:t>11</a:t>
            </a:fld>
            <a:endParaRPr lang="en-US"/>
          </a:p>
        </p:txBody>
      </p:sp>
      <p:sp>
        <p:nvSpPr>
          <p:cNvPr id="6" name="Content Placeholder 2">
            <a:extLst>
              <a:ext uri="{FF2B5EF4-FFF2-40B4-BE49-F238E27FC236}">
                <a16:creationId xmlns:a16="http://schemas.microsoft.com/office/drawing/2014/main" id="{7D2088B7-AD04-4CF3-9BFD-6DEE6CB0D71E}"/>
              </a:ext>
            </a:extLst>
          </p:cNvPr>
          <p:cNvSpPr>
            <a:spLocks noGrp="1"/>
          </p:cNvSpPr>
          <p:nvPr>
            <p:ph idx="1"/>
          </p:nvPr>
        </p:nvSpPr>
        <p:spPr bwMode="auto">
          <a:xfrm>
            <a:off x="609600" y="2162138"/>
            <a:ext cx="11125200" cy="4421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lnSpcReduction="10000"/>
          </a:bodyPr>
          <a:lst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4211BB"/>
              </a:buClr>
              <a:buFont typeface="Arial" charset="0"/>
              <a:buChar char="–"/>
              <a:defRPr sz="2800">
                <a:solidFill>
                  <a:schemeClr val="tx1"/>
                </a:solidFill>
                <a:latin typeface="+mn-lt"/>
                <a:cs typeface="+mn-cs"/>
              </a:defRPr>
            </a:lvl2pPr>
            <a:lvl3pPr marL="1143000" indent="-228600" algn="l" rtl="0" eaLnBrk="0" fontAlgn="base" hangingPunct="0">
              <a:spcBef>
                <a:spcPct val="20000"/>
              </a:spcBef>
              <a:spcAft>
                <a:spcPct val="0"/>
              </a:spcAft>
              <a:buClr>
                <a:srgbClr val="4211BB"/>
              </a:buClr>
              <a:buChar char="•"/>
              <a:defRPr sz="2400">
                <a:solidFill>
                  <a:schemeClr val="tx1"/>
                </a:solidFill>
                <a:latin typeface="+mn-lt"/>
                <a:cs typeface="+mn-cs"/>
              </a:defRPr>
            </a:lvl3pPr>
            <a:lvl4pPr marL="1600200" indent="-228600" algn="l" rtl="0" eaLnBrk="0" fontAlgn="base" hangingPunct="0">
              <a:spcBef>
                <a:spcPct val="20000"/>
              </a:spcBef>
              <a:spcAft>
                <a:spcPct val="0"/>
              </a:spcAft>
              <a:buClr>
                <a:srgbClr val="4211BB"/>
              </a:buClr>
              <a:buFont typeface="Arial" charset="0"/>
              <a:buChar char="–"/>
              <a:defRPr sz="2000">
                <a:solidFill>
                  <a:schemeClr val="tx1"/>
                </a:solidFill>
                <a:latin typeface="+mn-lt"/>
                <a:cs typeface="+mn-cs"/>
              </a:defRPr>
            </a:lvl4pPr>
            <a:lvl5pPr marL="2057400" indent="-228600" algn="l" rtl="0" eaLnBrk="0" fontAlgn="base" hangingPunct="0">
              <a:spcBef>
                <a:spcPct val="20000"/>
              </a:spcBef>
              <a:spcAft>
                <a:spcPct val="0"/>
              </a:spcAft>
              <a:buClr>
                <a:srgbClr val="4211BB"/>
              </a:buClr>
              <a:buFont typeface="Arial" charset="0"/>
              <a:buChar char="»"/>
              <a:defRPr sz="2000">
                <a:solidFill>
                  <a:schemeClr val="tx1"/>
                </a:solidFill>
                <a:latin typeface="+mn-lt"/>
                <a:cs typeface="+mn-cs"/>
              </a:defRPr>
            </a:lvl5pPr>
            <a:lvl6pPr marL="25146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6pPr>
            <a:lvl7pPr marL="29718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7pPr>
            <a:lvl8pPr marL="34290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8pPr>
            <a:lvl9pPr marL="38862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9pPr>
          </a:lstStyle>
          <a:p>
            <a:pPr eaLnBrk="1" hangingPunct="1"/>
            <a:r>
              <a:rPr lang="en-US" altLang="en-US" sz="2800" b="0" dirty="0"/>
              <a:t>Canvas</a:t>
            </a:r>
          </a:p>
          <a:p>
            <a:pPr lvl="1" eaLnBrk="1" hangingPunct="1"/>
            <a:r>
              <a:rPr lang="en-US" altLang="en-US" sz="2400" dirty="0"/>
              <a:t>Refer to Course Schedule often!</a:t>
            </a:r>
          </a:p>
          <a:p>
            <a:pPr eaLnBrk="1" hangingPunct="1"/>
            <a:r>
              <a:rPr lang="en-US" altLang="en-US" sz="2800" b="0" dirty="0"/>
              <a:t>Workload</a:t>
            </a:r>
          </a:p>
          <a:p>
            <a:pPr lvl="1" eaLnBrk="1" hangingPunct="1"/>
            <a:r>
              <a:rPr lang="en-US" altLang="en-US" sz="2400" b="1" dirty="0"/>
              <a:t>Programming Projects </a:t>
            </a:r>
            <a:r>
              <a:rPr lang="en-US" altLang="en-US" sz="2400" dirty="0"/>
              <a:t>– 20% </a:t>
            </a:r>
          </a:p>
          <a:p>
            <a:pPr lvl="1" eaLnBrk="1" hangingPunct="1"/>
            <a:r>
              <a:rPr lang="en-US" altLang="en-US" sz="2400" b="1" dirty="0"/>
              <a:t>Quizzes</a:t>
            </a:r>
            <a:r>
              <a:rPr lang="en-US" altLang="en-US" sz="2400" dirty="0"/>
              <a:t> – 5% </a:t>
            </a:r>
          </a:p>
          <a:p>
            <a:pPr lvl="1" eaLnBrk="1" hangingPunct="1"/>
            <a:r>
              <a:rPr lang="en-US" altLang="en-US" sz="2400" b="1" dirty="0" err="1"/>
              <a:t>Zybook</a:t>
            </a:r>
            <a:r>
              <a:rPr lang="en-US" altLang="en-US" sz="2400" b="1" dirty="0"/>
              <a:t> Assignments </a:t>
            </a:r>
            <a:r>
              <a:rPr lang="en-US" altLang="en-US" sz="2400" dirty="0"/>
              <a:t>– 5% </a:t>
            </a:r>
          </a:p>
          <a:p>
            <a:pPr lvl="1" eaLnBrk="1" hangingPunct="1"/>
            <a:r>
              <a:rPr lang="en-US" altLang="en-US" sz="2400" b="1" dirty="0"/>
              <a:t>Labs</a:t>
            </a:r>
            <a:r>
              <a:rPr lang="en-US" altLang="en-US" sz="2400" dirty="0"/>
              <a:t> – 5% - graded for completion – due by 11:59pm on day they are assigned, unless otherwise noted (will be given in-class time to complete)</a:t>
            </a:r>
          </a:p>
          <a:p>
            <a:pPr lvl="1" eaLnBrk="1" hangingPunct="1"/>
            <a:r>
              <a:rPr lang="en-US" altLang="en-US" sz="2400" b="1" dirty="0"/>
              <a:t>2 Midterm Exams </a:t>
            </a:r>
            <a:r>
              <a:rPr lang="en-US" altLang="en-US" sz="2400" dirty="0"/>
              <a:t>-20% each</a:t>
            </a:r>
          </a:p>
          <a:p>
            <a:pPr lvl="1" eaLnBrk="1" hangingPunct="1"/>
            <a:r>
              <a:rPr lang="en-US" altLang="en-US" sz="2400" b="1" dirty="0"/>
              <a:t>Final Exam </a:t>
            </a:r>
            <a:r>
              <a:rPr lang="en-US" altLang="en-US" sz="2400" dirty="0"/>
              <a:t>(Cumulative) -25%  (Check syllabus for date)</a:t>
            </a:r>
            <a:endParaRPr lang="he-IL" altLang="en-US" sz="2400" dirty="0"/>
          </a:p>
        </p:txBody>
      </p:sp>
      <p:pic>
        <p:nvPicPr>
          <p:cNvPr id="3" name="Picture 2">
            <a:extLst>
              <a:ext uri="{FF2B5EF4-FFF2-40B4-BE49-F238E27FC236}">
                <a16:creationId xmlns:a16="http://schemas.microsoft.com/office/drawing/2014/main" id="{B756ECC3-7800-485B-C520-A486A263B2F3}"/>
              </a:ext>
            </a:extLst>
          </p:cNvPr>
          <p:cNvPicPr>
            <a:picLocks noChangeAspect="1"/>
          </p:cNvPicPr>
          <p:nvPr/>
        </p:nvPicPr>
        <p:blipFill>
          <a:blip r:embed="rId3"/>
          <a:stretch>
            <a:fillRect/>
          </a:stretch>
        </p:blipFill>
        <p:spPr>
          <a:xfrm>
            <a:off x="7918450" y="1364114"/>
            <a:ext cx="3822700" cy="2679700"/>
          </a:xfrm>
          <a:prstGeom prst="rect">
            <a:avLst/>
          </a:prstGeom>
        </p:spPr>
      </p:pic>
    </p:spTree>
    <p:extLst>
      <p:ext uri="{BB962C8B-B14F-4D97-AF65-F5344CB8AC3E}">
        <p14:creationId xmlns:p14="http://schemas.microsoft.com/office/powerpoint/2010/main" val="3834812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1CD3C8-B8AE-4E27-A38B-CCE05CE08491}"/>
              </a:ext>
            </a:extLst>
          </p:cNvPr>
          <p:cNvSpPr>
            <a:spLocks noGrp="1"/>
          </p:cNvSpPr>
          <p:nvPr>
            <p:ph type="title"/>
          </p:nvPr>
        </p:nvSpPr>
        <p:spPr>
          <a:xfrm>
            <a:off x="6892119" y="891540"/>
            <a:ext cx="4589493" cy="1578308"/>
          </a:xfrm>
        </p:spPr>
        <p:txBody>
          <a:bodyPr>
            <a:normAutofit/>
          </a:bodyPr>
          <a:lstStyle/>
          <a:p>
            <a:r>
              <a:rPr lang="en-US" sz="4000" dirty="0"/>
              <a:t>Technology for this class</a:t>
            </a:r>
          </a:p>
        </p:txBody>
      </p:sp>
      <p:pic>
        <p:nvPicPr>
          <p:cNvPr id="7" name="Picture 5" descr="Laptop on a table">
            <a:extLst>
              <a:ext uri="{FF2B5EF4-FFF2-40B4-BE49-F238E27FC236}">
                <a16:creationId xmlns:a16="http://schemas.microsoft.com/office/drawing/2014/main" id="{6DEA25C0-C11A-A07A-749E-B1E9916190E3}"/>
              </a:ext>
            </a:extLst>
          </p:cNvPr>
          <p:cNvPicPr>
            <a:picLocks noChangeAspect="1"/>
          </p:cNvPicPr>
          <p:nvPr/>
        </p:nvPicPr>
        <p:blipFill rotWithShape="1">
          <a:blip r:embed="rId3"/>
          <a:srcRect l="9487" r="24009" b="-1"/>
          <a:stretch/>
        </p:blipFill>
        <p:spPr>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3" name="Content Placeholder 2">
            <a:extLst>
              <a:ext uri="{FF2B5EF4-FFF2-40B4-BE49-F238E27FC236}">
                <a16:creationId xmlns:a16="http://schemas.microsoft.com/office/drawing/2014/main" id="{77DFBBFC-A15A-436E-9DDA-106DB973D8B1}"/>
              </a:ext>
            </a:extLst>
          </p:cNvPr>
          <p:cNvSpPr>
            <a:spLocks noGrp="1"/>
          </p:cNvSpPr>
          <p:nvPr>
            <p:ph idx="1"/>
          </p:nvPr>
        </p:nvSpPr>
        <p:spPr>
          <a:xfrm>
            <a:off x="6892119" y="2630161"/>
            <a:ext cx="4589491" cy="3332489"/>
          </a:xfrm>
        </p:spPr>
        <p:txBody>
          <a:bodyPr>
            <a:normAutofit/>
          </a:bodyPr>
          <a:lstStyle/>
          <a:p>
            <a:r>
              <a:rPr lang="en-US" sz="2000" dirty="0"/>
              <a:t>Laptop/Desktop/Virtual Machines in Computer Lab</a:t>
            </a:r>
          </a:p>
          <a:p>
            <a:r>
              <a:rPr lang="en-US" sz="2000" dirty="0" err="1"/>
              <a:t>Jupyter</a:t>
            </a:r>
            <a:r>
              <a:rPr lang="en-US" sz="2000" dirty="0"/>
              <a:t> Notebooks - class notes, projects &amp; labs</a:t>
            </a:r>
          </a:p>
          <a:p>
            <a:r>
              <a:rPr lang="en-US" sz="2000" dirty="0" err="1"/>
              <a:t>Okpy.org</a:t>
            </a:r>
            <a:r>
              <a:rPr lang="en-US" sz="2000" dirty="0"/>
              <a:t> – submissions</a:t>
            </a:r>
          </a:p>
          <a:p>
            <a:r>
              <a:rPr lang="en-US" sz="2000" dirty="0"/>
              <a:t>Canvas – course information, syllabus</a:t>
            </a:r>
          </a:p>
          <a:p>
            <a:r>
              <a:rPr lang="en-US" sz="2000" dirty="0" err="1"/>
              <a:t>zyBooks</a:t>
            </a:r>
            <a:r>
              <a:rPr lang="en-US" sz="2000" dirty="0"/>
              <a:t> – textbooks &amp; assignments, </a:t>
            </a:r>
          </a:p>
        </p:txBody>
      </p:sp>
      <p:sp>
        <p:nvSpPr>
          <p:cNvPr id="4" name="Slide Number Placeholder 3">
            <a:extLst>
              <a:ext uri="{FF2B5EF4-FFF2-40B4-BE49-F238E27FC236}">
                <a16:creationId xmlns:a16="http://schemas.microsoft.com/office/drawing/2014/main" id="{C03064E4-3940-4FAF-A435-2AC62DCC66E1}"/>
              </a:ext>
            </a:extLst>
          </p:cNvPr>
          <p:cNvSpPr>
            <a:spLocks noGrp="1"/>
          </p:cNvSpPr>
          <p:nvPr>
            <p:ph type="sldNum" sz="quarter" idx="12"/>
          </p:nvPr>
        </p:nvSpPr>
        <p:spPr>
          <a:xfrm>
            <a:off x="8610600" y="6356350"/>
            <a:ext cx="2743200" cy="365125"/>
          </a:xfrm>
        </p:spPr>
        <p:txBody>
          <a:bodyPr>
            <a:normAutofit/>
          </a:bodyPr>
          <a:lstStyle/>
          <a:p>
            <a:pPr>
              <a:spcAft>
                <a:spcPts val="600"/>
              </a:spcAft>
            </a:pPr>
            <a:fld id="{5F5482C5-8AA9-46C6-A533-004D3CDFEA37}" type="slidenum">
              <a:rPr lang="en-US" smtClean="0"/>
              <a:pPr>
                <a:spcAft>
                  <a:spcPts val="600"/>
                </a:spcAft>
              </a:pPr>
              <a:t>12</a:t>
            </a:fld>
            <a:endParaRPr lang="en-US"/>
          </a:p>
        </p:txBody>
      </p:sp>
    </p:spTree>
    <p:extLst>
      <p:ext uri="{BB962C8B-B14F-4D97-AF65-F5344CB8AC3E}">
        <p14:creationId xmlns:p14="http://schemas.microsoft.com/office/powerpoint/2010/main" val="1526135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bwMode="auto">
          <a:xfrm>
            <a:off x="6892119" y="891540"/>
            <a:ext cx="4589493" cy="157830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lvl1pPr algn="ctr" rtl="0" eaLnBrk="0" fontAlgn="base" hangingPunct="0">
              <a:spcBef>
                <a:spcPct val="0"/>
              </a:spcBef>
              <a:spcAft>
                <a:spcPct val="0"/>
              </a:spcAft>
              <a:defRPr sz="4400" b="1">
                <a:solidFill>
                  <a:srgbClr val="270A70"/>
                </a:solidFill>
                <a:latin typeface="+mj-lt"/>
                <a:ea typeface="+mj-ea"/>
                <a:cs typeface="+mj-cs"/>
              </a:defRPr>
            </a:lvl1pPr>
            <a:lvl2pPr algn="ctr" rtl="0" eaLnBrk="0" fontAlgn="base" hangingPunct="0">
              <a:spcBef>
                <a:spcPct val="0"/>
              </a:spcBef>
              <a:spcAft>
                <a:spcPct val="0"/>
              </a:spcAft>
              <a:defRPr sz="4400" b="1">
                <a:solidFill>
                  <a:srgbClr val="270A70"/>
                </a:solidFill>
                <a:latin typeface="Arial" pitchFamily="34" charset="0"/>
                <a:cs typeface="Arial" pitchFamily="34" charset="0"/>
              </a:defRPr>
            </a:lvl2pPr>
            <a:lvl3pPr algn="ctr" rtl="0" eaLnBrk="0" fontAlgn="base" hangingPunct="0">
              <a:spcBef>
                <a:spcPct val="0"/>
              </a:spcBef>
              <a:spcAft>
                <a:spcPct val="0"/>
              </a:spcAft>
              <a:defRPr sz="4400" b="1">
                <a:solidFill>
                  <a:srgbClr val="270A70"/>
                </a:solidFill>
                <a:latin typeface="Arial" pitchFamily="34" charset="0"/>
                <a:cs typeface="Arial" pitchFamily="34" charset="0"/>
              </a:defRPr>
            </a:lvl3pPr>
            <a:lvl4pPr algn="ctr" rtl="0" eaLnBrk="0" fontAlgn="base" hangingPunct="0">
              <a:spcBef>
                <a:spcPct val="0"/>
              </a:spcBef>
              <a:spcAft>
                <a:spcPct val="0"/>
              </a:spcAft>
              <a:defRPr sz="4400" b="1">
                <a:solidFill>
                  <a:srgbClr val="270A70"/>
                </a:solidFill>
                <a:latin typeface="Arial" pitchFamily="34" charset="0"/>
                <a:cs typeface="Arial" pitchFamily="34" charset="0"/>
              </a:defRPr>
            </a:lvl4pPr>
            <a:lvl5pPr algn="ctr" rtl="0" eaLnBrk="0" fontAlgn="base" hangingPunct="0">
              <a:spcBef>
                <a:spcPct val="0"/>
              </a:spcBef>
              <a:spcAft>
                <a:spcPct val="0"/>
              </a:spcAft>
              <a:defRPr sz="4400" b="1">
                <a:solidFill>
                  <a:srgbClr val="270A70"/>
                </a:solidFill>
                <a:latin typeface="Arial" pitchFamily="34" charset="0"/>
                <a:cs typeface="Arial" pitchFamily="34" charset="0"/>
              </a:defRPr>
            </a:lvl5pPr>
            <a:lvl6pPr marL="457200" algn="ctr" rtl="0" fontAlgn="base">
              <a:spcBef>
                <a:spcPct val="0"/>
              </a:spcBef>
              <a:spcAft>
                <a:spcPct val="0"/>
              </a:spcAft>
              <a:defRPr sz="4400" b="1">
                <a:solidFill>
                  <a:srgbClr val="270A70"/>
                </a:solidFill>
                <a:latin typeface="Arial" pitchFamily="34" charset="0"/>
                <a:cs typeface="Arial" pitchFamily="34" charset="0"/>
              </a:defRPr>
            </a:lvl6pPr>
            <a:lvl7pPr marL="914400" algn="ctr" rtl="0" fontAlgn="base">
              <a:spcBef>
                <a:spcPct val="0"/>
              </a:spcBef>
              <a:spcAft>
                <a:spcPct val="0"/>
              </a:spcAft>
              <a:defRPr sz="4400" b="1">
                <a:solidFill>
                  <a:srgbClr val="270A70"/>
                </a:solidFill>
                <a:latin typeface="Arial" pitchFamily="34" charset="0"/>
                <a:cs typeface="Arial" pitchFamily="34" charset="0"/>
              </a:defRPr>
            </a:lvl7pPr>
            <a:lvl8pPr marL="1371600" algn="ctr" rtl="0" fontAlgn="base">
              <a:spcBef>
                <a:spcPct val="0"/>
              </a:spcBef>
              <a:spcAft>
                <a:spcPct val="0"/>
              </a:spcAft>
              <a:defRPr sz="4400" b="1">
                <a:solidFill>
                  <a:srgbClr val="270A70"/>
                </a:solidFill>
                <a:latin typeface="Arial" pitchFamily="34" charset="0"/>
                <a:cs typeface="Arial" pitchFamily="34" charset="0"/>
              </a:defRPr>
            </a:lvl8pPr>
            <a:lvl9pPr marL="1828800" algn="ctr" rtl="0" fontAlgn="base">
              <a:spcBef>
                <a:spcPct val="0"/>
              </a:spcBef>
              <a:spcAft>
                <a:spcPct val="0"/>
              </a:spcAft>
              <a:defRPr sz="4400" b="1">
                <a:solidFill>
                  <a:srgbClr val="270A70"/>
                </a:solidFill>
                <a:latin typeface="Arial" pitchFamily="34" charset="0"/>
                <a:cs typeface="Arial" pitchFamily="34" charset="0"/>
              </a:defRPr>
            </a:lvl9pPr>
          </a:lstStyle>
          <a:p>
            <a:pPr eaLnBrk="1" hangingPunct="1"/>
            <a:r>
              <a:rPr lang="en-US" altLang="en-US" sz="4000"/>
              <a:t>Designing a Program</a:t>
            </a:r>
            <a:endParaRPr lang="he-IL" altLang="en-US" sz="4000"/>
          </a:p>
        </p:txBody>
      </p:sp>
      <p:pic>
        <p:nvPicPr>
          <p:cNvPr id="10" name="Picture 9" descr="Computer script on a screen">
            <a:extLst>
              <a:ext uri="{FF2B5EF4-FFF2-40B4-BE49-F238E27FC236}">
                <a16:creationId xmlns:a16="http://schemas.microsoft.com/office/drawing/2014/main" id="{BD25E4C3-0736-D37C-84FE-98D7755C388F}"/>
              </a:ext>
            </a:extLst>
          </p:cNvPr>
          <p:cNvPicPr>
            <a:picLocks noChangeAspect="1"/>
          </p:cNvPicPr>
          <p:nvPr/>
        </p:nvPicPr>
        <p:blipFill rotWithShape="1">
          <a:blip r:embed="rId3"/>
          <a:srcRect r="33495" b="-1"/>
          <a:stretch/>
        </p:blipFill>
        <p:spPr>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8" name="Content Placeholder 2"/>
          <p:cNvSpPr>
            <a:spLocks noGrp="1"/>
          </p:cNvSpPr>
          <p:nvPr>
            <p:ph idx="1"/>
          </p:nvPr>
        </p:nvSpPr>
        <p:spPr bwMode="auto">
          <a:xfrm>
            <a:off x="6892119" y="2630161"/>
            <a:ext cx="4589491" cy="333248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4211BB"/>
              </a:buClr>
              <a:buFont typeface="Arial" charset="0"/>
              <a:buChar char="–"/>
              <a:defRPr sz="2800">
                <a:solidFill>
                  <a:schemeClr val="tx1"/>
                </a:solidFill>
                <a:latin typeface="+mn-lt"/>
                <a:cs typeface="+mn-cs"/>
              </a:defRPr>
            </a:lvl2pPr>
            <a:lvl3pPr marL="1143000" indent="-228600" algn="l" rtl="0" eaLnBrk="0" fontAlgn="base" hangingPunct="0">
              <a:spcBef>
                <a:spcPct val="20000"/>
              </a:spcBef>
              <a:spcAft>
                <a:spcPct val="0"/>
              </a:spcAft>
              <a:buClr>
                <a:srgbClr val="4211BB"/>
              </a:buClr>
              <a:buChar char="•"/>
              <a:defRPr sz="2400">
                <a:solidFill>
                  <a:schemeClr val="tx1"/>
                </a:solidFill>
                <a:latin typeface="+mn-lt"/>
                <a:cs typeface="+mn-cs"/>
              </a:defRPr>
            </a:lvl3pPr>
            <a:lvl4pPr marL="1600200" indent="-228600" algn="l" rtl="0" eaLnBrk="0" fontAlgn="base" hangingPunct="0">
              <a:spcBef>
                <a:spcPct val="20000"/>
              </a:spcBef>
              <a:spcAft>
                <a:spcPct val="0"/>
              </a:spcAft>
              <a:buClr>
                <a:srgbClr val="4211BB"/>
              </a:buClr>
              <a:buFont typeface="Arial" charset="0"/>
              <a:buChar char="–"/>
              <a:defRPr sz="2000">
                <a:solidFill>
                  <a:schemeClr val="tx1"/>
                </a:solidFill>
                <a:latin typeface="+mn-lt"/>
                <a:cs typeface="+mn-cs"/>
              </a:defRPr>
            </a:lvl4pPr>
            <a:lvl5pPr marL="2057400" indent="-228600" algn="l" rtl="0" eaLnBrk="0" fontAlgn="base" hangingPunct="0">
              <a:spcBef>
                <a:spcPct val="20000"/>
              </a:spcBef>
              <a:spcAft>
                <a:spcPct val="0"/>
              </a:spcAft>
              <a:buClr>
                <a:srgbClr val="4211BB"/>
              </a:buClr>
              <a:buFont typeface="Arial" charset="0"/>
              <a:buChar char="»"/>
              <a:defRPr sz="2000">
                <a:solidFill>
                  <a:schemeClr val="tx1"/>
                </a:solidFill>
                <a:latin typeface="+mn-lt"/>
                <a:cs typeface="+mn-cs"/>
              </a:defRPr>
            </a:lvl5pPr>
            <a:lvl6pPr marL="25146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6pPr>
            <a:lvl7pPr marL="29718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7pPr>
            <a:lvl8pPr marL="34290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8pPr>
            <a:lvl9pPr marL="38862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9pPr>
          </a:lstStyle>
          <a:p>
            <a:pPr eaLnBrk="1" hangingPunct="1"/>
            <a:r>
              <a:rPr lang="en-US" altLang="en-US" sz="2000"/>
              <a:t>Programs must be designed before they are written</a:t>
            </a:r>
          </a:p>
          <a:p>
            <a:pPr eaLnBrk="1" hangingPunct="1"/>
            <a:r>
              <a:rPr lang="en-US" altLang="en-US" sz="2000"/>
              <a:t>Program development cycle:</a:t>
            </a:r>
          </a:p>
          <a:p>
            <a:pPr lvl="1" eaLnBrk="1" hangingPunct="1"/>
            <a:r>
              <a:rPr lang="en-US" altLang="en-US" sz="2000"/>
              <a:t>Design the program</a:t>
            </a:r>
          </a:p>
          <a:p>
            <a:pPr lvl="1" eaLnBrk="1" hangingPunct="1"/>
            <a:r>
              <a:rPr lang="en-US" altLang="en-US" sz="2000"/>
              <a:t>Write the code</a:t>
            </a:r>
          </a:p>
          <a:p>
            <a:pPr lvl="1" eaLnBrk="1" hangingPunct="1"/>
            <a:r>
              <a:rPr lang="en-US" altLang="en-US" sz="2000"/>
              <a:t>Correct syntax errors</a:t>
            </a:r>
          </a:p>
          <a:p>
            <a:pPr lvl="1" eaLnBrk="1" hangingPunct="1"/>
            <a:r>
              <a:rPr lang="en-US" altLang="en-US" sz="2000"/>
              <a:t>Test the program</a:t>
            </a:r>
          </a:p>
          <a:p>
            <a:pPr lvl="1" eaLnBrk="1" hangingPunct="1"/>
            <a:r>
              <a:rPr lang="en-US" altLang="en-US" sz="2000"/>
              <a:t>Correct logic errors</a:t>
            </a:r>
            <a:endParaRPr lang="he-IL" altLang="en-US" sz="2000"/>
          </a:p>
        </p:txBody>
      </p:sp>
      <p:sp>
        <p:nvSpPr>
          <p:cNvPr id="5" name="Slide Number Placeholder 4"/>
          <p:cNvSpPr>
            <a:spLocks noGrp="1"/>
          </p:cNvSpPr>
          <p:nvPr>
            <p:ph type="sldNum" sz="quarter" idx="12"/>
          </p:nvPr>
        </p:nvSpPr>
        <p:spPr>
          <a:xfrm>
            <a:off x="8610600" y="6356350"/>
            <a:ext cx="2743200" cy="365125"/>
          </a:xfrm>
        </p:spPr>
        <p:txBody>
          <a:bodyPr>
            <a:normAutofit/>
          </a:bodyPr>
          <a:lstStyle/>
          <a:p>
            <a:pPr>
              <a:spcAft>
                <a:spcPts val="600"/>
              </a:spcAft>
            </a:pPr>
            <a:fld id="{5F5482C5-8AA9-46C6-A533-004D3CDFEA37}" type="slidenum">
              <a:rPr lang="en-US" smtClean="0"/>
              <a:pPr>
                <a:spcAft>
                  <a:spcPts val="600"/>
                </a:spcAft>
              </a:pPr>
              <a:t>13</a:t>
            </a:fld>
            <a:endParaRPr lang="en-US"/>
          </a:p>
        </p:txBody>
      </p:sp>
    </p:spTree>
    <p:extLst>
      <p:ext uri="{BB962C8B-B14F-4D97-AF65-F5344CB8AC3E}">
        <p14:creationId xmlns:p14="http://schemas.microsoft.com/office/powerpoint/2010/main" val="1940009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bwMode="auto">
          <a:xfrm>
            <a:off x="6892119" y="891540"/>
            <a:ext cx="4589493" cy="157830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lvl1pPr algn="ctr" rtl="0" eaLnBrk="0" fontAlgn="base" hangingPunct="0">
              <a:spcBef>
                <a:spcPct val="0"/>
              </a:spcBef>
              <a:spcAft>
                <a:spcPct val="0"/>
              </a:spcAft>
              <a:defRPr sz="4400" b="1">
                <a:solidFill>
                  <a:srgbClr val="270A70"/>
                </a:solidFill>
                <a:latin typeface="+mj-lt"/>
                <a:ea typeface="+mj-ea"/>
                <a:cs typeface="+mj-cs"/>
              </a:defRPr>
            </a:lvl1pPr>
            <a:lvl2pPr algn="ctr" rtl="0" eaLnBrk="0" fontAlgn="base" hangingPunct="0">
              <a:spcBef>
                <a:spcPct val="0"/>
              </a:spcBef>
              <a:spcAft>
                <a:spcPct val="0"/>
              </a:spcAft>
              <a:defRPr sz="4400" b="1">
                <a:solidFill>
                  <a:srgbClr val="270A70"/>
                </a:solidFill>
                <a:latin typeface="Arial" pitchFamily="34" charset="0"/>
                <a:cs typeface="Arial" pitchFamily="34" charset="0"/>
              </a:defRPr>
            </a:lvl2pPr>
            <a:lvl3pPr algn="ctr" rtl="0" eaLnBrk="0" fontAlgn="base" hangingPunct="0">
              <a:spcBef>
                <a:spcPct val="0"/>
              </a:spcBef>
              <a:spcAft>
                <a:spcPct val="0"/>
              </a:spcAft>
              <a:defRPr sz="4400" b="1">
                <a:solidFill>
                  <a:srgbClr val="270A70"/>
                </a:solidFill>
                <a:latin typeface="Arial" pitchFamily="34" charset="0"/>
                <a:cs typeface="Arial" pitchFamily="34" charset="0"/>
              </a:defRPr>
            </a:lvl3pPr>
            <a:lvl4pPr algn="ctr" rtl="0" eaLnBrk="0" fontAlgn="base" hangingPunct="0">
              <a:spcBef>
                <a:spcPct val="0"/>
              </a:spcBef>
              <a:spcAft>
                <a:spcPct val="0"/>
              </a:spcAft>
              <a:defRPr sz="4400" b="1">
                <a:solidFill>
                  <a:srgbClr val="270A70"/>
                </a:solidFill>
                <a:latin typeface="Arial" pitchFamily="34" charset="0"/>
                <a:cs typeface="Arial" pitchFamily="34" charset="0"/>
              </a:defRPr>
            </a:lvl4pPr>
            <a:lvl5pPr algn="ctr" rtl="0" eaLnBrk="0" fontAlgn="base" hangingPunct="0">
              <a:spcBef>
                <a:spcPct val="0"/>
              </a:spcBef>
              <a:spcAft>
                <a:spcPct val="0"/>
              </a:spcAft>
              <a:defRPr sz="4400" b="1">
                <a:solidFill>
                  <a:srgbClr val="270A70"/>
                </a:solidFill>
                <a:latin typeface="Arial" pitchFamily="34" charset="0"/>
                <a:cs typeface="Arial" pitchFamily="34" charset="0"/>
              </a:defRPr>
            </a:lvl5pPr>
            <a:lvl6pPr marL="457200" algn="ctr" rtl="0" fontAlgn="base">
              <a:spcBef>
                <a:spcPct val="0"/>
              </a:spcBef>
              <a:spcAft>
                <a:spcPct val="0"/>
              </a:spcAft>
              <a:defRPr sz="4400" b="1">
                <a:solidFill>
                  <a:srgbClr val="270A70"/>
                </a:solidFill>
                <a:latin typeface="Arial" pitchFamily="34" charset="0"/>
                <a:cs typeface="Arial" pitchFamily="34" charset="0"/>
              </a:defRPr>
            </a:lvl6pPr>
            <a:lvl7pPr marL="914400" algn="ctr" rtl="0" fontAlgn="base">
              <a:spcBef>
                <a:spcPct val="0"/>
              </a:spcBef>
              <a:spcAft>
                <a:spcPct val="0"/>
              </a:spcAft>
              <a:defRPr sz="4400" b="1">
                <a:solidFill>
                  <a:srgbClr val="270A70"/>
                </a:solidFill>
                <a:latin typeface="Arial" pitchFamily="34" charset="0"/>
                <a:cs typeface="Arial" pitchFamily="34" charset="0"/>
              </a:defRPr>
            </a:lvl7pPr>
            <a:lvl8pPr marL="1371600" algn="ctr" rtl="0" fontAlgn="base">
              <a:spcBef>
                <a:spcPct val="0"/>
              </a:spcBef>
              <a:spcAft>
                <a:spcPct val="0"/>
              </a:spcAft>
              <a:defRPr sz="4400" b="1">
                <a:solidFill>
                  <a:srgbClr val="270A70"/>
                </a:solidFill>
                <a:latin typeface="Arial" pitchFamily="34" charset="0"/>
                <a:cs typeface="Arial" pitchFamily="34" charset="0"/>
              </a:defRPr>
            </a:lvl8pPr>
            <a:lvl9pPr marL="1828800" algn="ctr" rtl="0" fontAlgn="base">
              <a:spcBef>
                <a:spcPct val="0"/>
              </a:spcBef>
              <a:spcAft>
                <a:spcPct val="0"/>
              </a:spcAft>
              <a:defRPr sz="4400" b="1">
                <a:solidFill>
                  <a:srgbClr val="270A70"/>
                </a:solidFill>
                <a:latin typeface="Arial" pitchFamily="34" charset="0"/>
                <a:cs typeface="Arial" pitchFamily="34" charset="0"/>
              </a:defRPr>
            </a:lvl9pPr>
          </a:lstStyle>
          <a:p>
            <a:pPr eaLnBrk="1" hangingPunct="1"/>
            <a:r>
              <a:rPr lang="en-US" altLang="en-US" sz="4000"/>
              <a:t>Designing a Program</a:t>
            </a:r>
            <a:endParaRPr lang="he-IL" altLang="en-US" sz="4000"/>
          </a:p>
        </p:txBody>
      </p:sp>
      <p:pic>
        <p:nvPicPr>
          <p:cNvPr id="10" name="Picture 9" descr="Person watching empty phone">
            <a:extLst>
              <a:ext uri="{FF2B5EF4-FFF2-40B4-BE49-F238E27FC236}">
                <a16:creationId xmlns:a16="http://schemas.microsoft.com/office/drawing/2014/main" id="{24C7E1E4-607E-FDB6-B60D-40D606CC272D}"/>
              </a:ext>
            </a:extLst>
          </p:cNvPr>
          <p:cNvPicPr>
            <a:picLocks noChangeAspect="1"/>
          </p:cNvPicPr>
          <p:nvPr/>
        </p:nvPicPr>
        <p:blipFill rotWithShape="1">
          <a:blip r:embed="rId2"/>
          <a:srcRect l="32327" r="1168" b="-1"/>
          <a:stretch/>
        </p:blipFill>
        <p:spPr>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8" name="Content Placeholder 2"/>
          <p:cNvSpPr>
            <a:spLocks noGrp="1"/>
          </p:cNvSpPr>
          <p:nvPr>
            <p:ph idx="1"/>
          </p:nvPr>
        </p:nvSpPr>
        <p:spPr bwMode="auto">
          <a:xfrm>
            <a:off x="6892119" y="2630161"/>
            <a:ext cx="4589491" cy="333248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4211BB"/>
              </a:buClr>
              <a:buFont typeface="Arial" charset="0"/>
              <a:buChar char="–"/>
              <a:defRPr sz="2800">
                <a:solidFill>
                  <a:schemeClr val="tx1"/>
                </a:solidFill>
                <a:latin typeface="+mn-lt"/>
                <a:cs typeface="+mn-cs"/>
              </a:defRPr>
            </a:lvl2pPr>
            <a:lvl3pPr marL="1143000" indent="-228600" algn="l" rtl="0" eaLnBrk="0" fontAlgn="base" hangingPunct="0">
              <a:spcBef>
                <a:spcPct val="20000"/>
              </a:spcBef>
              <a:spcAft>
                <a:spcPct val="0"/>
              </a:spcAft>
              <a:buClr>
                <a:srgbClr val="4211BB"/>
              </a:buClr>
              <a:buChar char="•"/>
              <a:defRPr sz="2400">
                <a:solidFill>
                  <a:schemeClr val="tx1"/>
                </a:solidFill>
                <a:latin typeface="+mn-lt"/>
                <a:cs typeface="+mn-cs"/>
              </a:defRPr>
            </a:lvl3pPr>
            <a:lvl4pPr marL="1600200" indent="-228600" algn="l" rtl="0" eaLnBrk="0" fontAlgn="base" hangingPunct="0">
              <a:spcBef>
                <a:spcPct val="20000"/>
              </a:spcBef>
              <a:spcAft>
                <a:spcPct val="0"/>
              </a:spcAft>
              <a:buClr>
                <a:srgbClr val="4211BB"/>
              </a:buClr>
              <a:buFont typeface="Arial" charset="0"/>
              <a:buChar char="–"/>
              <a:defRPr sz="2000">
                <a:solidFill>
                  <a:schemeClr val="tx1"/>
                </a:solidFill>
                <a:latin typeface="+mn-lt"/>
                <a:cs typeface="+mn-cs"/>
              </a:defRPr>
            </a:lvl4pPr>
            <a:lvl5pPr marL="2057400" indent="-228600" algn="l" rtl="0" eaLnBrk="0" fontAlgn="base" hangingPunct="0">
              <a:spcBef>
                <a:spcPct val="20000"/>
              </a:spcBef>
              <a:spcAft>
                <a:spcPct val="0"/>
              </a:spcAft>
              <a:buClr>
                <a:srgbClr val="4211BB"/>
              </a:buClr>
              <a:buFont typeface="Arial" charset="0"/>
              <a:buChar char="»"/>
              <a:defRPr sz="2000">
                <a:solidFill>
                  <a:schemeClr val="tx1"/>
                </a:solidFill>
                <a:latin typeface="+mn-lt"/>
                <a:cs typeface="+mn-cs"/>
              </a:defRPr>
            </a:lvl5pPr>
            <a:lvl6pPr marL="25146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6pPr>
            <a:lvl7pPr marL="29718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7pPr>
            <a:lvl8pPr marL="34290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8pPr>
            <a:lvl9pPr marL="38862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9pPr>
          </a:lstStyle>
          <a:p>
            <a:pPr eaLnBrk="1" hangingPunct="1"/>
            <a:r>
              <a:rPr lang="en-US" altLang="en-US" sz="1900" dirty="0"/>
              <a:t>Design is the most important part of the program development cycle</a:t>
            </a:r>
          </a:p>
          <a:p>
            <a:pPr eaLnBrk="1" hangingPunct="1"/>
            <a:r>
              <a:rPr lang="en-US" altLang="en-US" sz="1900" dirty="0"/>
              <a:t>Understand the task that the program is to perform</a:t>
            </a:r>
          </a:p>
          <a:p>
            <a:pPr lvl="1" eaLnBrk="1" hangingPunct="1"/>
            <a:r>
              <a:rPr lang="en-US" altLang="en-US" sz="1900" dirty="0"/>
              <a:t>Work with customer to get a sense what the program is supposed to do</a:t>
            </a:r>
          </a:p>
          <a:p>
            <a:pPr lvl="1" eaLnBrk="1" hangingPunct="1"/>
            <a:r>
              <a:rPr lang="en-US" altLang="en-US" sz="1900" dirty="0"/>
              <a:t>Ask questions about program details</a:t>
            </a:r>
          </a:p>
          <a:p>
            <a:pPr lvl="1" eaLnBrk="1" hangingPunct="1"/>
            <a:r>
              <a:rPr lang="en-US" altLang="en-US" sz="1900" dirty="0"/>
              <a:t>Create one or more software requirements</a:t>
            </a:r>
            <a:endParaRPr lang="he-IL" altLang="en-US" sz="1900" dirty="0"/>
          </a:p>
        </p:txBody>
      </p:sp>
      <p:sp>
        <p:nvSpPr>
          <p:cNvPr id="5" name="Slide Number Placeholder 4"/>
          <p:cNvSpPr>
            <a:spLocks noGrp="1"/>
          </p:cNvSpPr>
          <p:nvPr>
            <p:ph type="sldNum" sz="quarter" idx="12"/>
          </p:nvPr>
        </p:nvSpPr>
        <p:spPr>
          <a:xfrm>
            <a:off x="8610600" y="6356350"/>
            <a:ext cx="2743200" cy="365125"/>
          </a:xfrm>
        </p:spPr>
        <p:txBody>
          <a:bodyPr>
            <a:normAutofit/>
          </a:bodyPr>
          <a:lstStyle/>
          <a:p>
            <a:pPr>
              <a:spcAft>
                <a:spcPts val="600"/>
              </a:spcAft>
            </a:pPr>
            <a:fld id="{5F5482C5-8AA9-46C6-A533-004D3CDFEA37}" type="slidenum">
              <a:rPr lang="en-US" smtClean="0"/>
              <a:pPr>
                <a:spcAft>
                  <a:spcPts val="600"/>
                </a:spcAft>
              </a:pPr>
              <a:t>14</a:t>
            </a:fld>
            <a:endParaRPr lang="en-US"/>
          </a:p>
        </p:txBody>
      </p:sp>
    </p:spTree>
    <p:extLst>
      <p:ext uri="{BB962C8B-B14F-4D97-AF65-F5344CB8AC3E}">
        <p14:creationId xmlns:p14="http://schemas.microsoft.com/office/powerpoint/2010/main" val="3827603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bwMode="auto">
          <a:xfrm>
            <a:off x="6892119" y="891540"/>
            <a:ext cx="4589493" cy="157830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lvl1pPr algn="ctr" rtl="0" eaLnBrk="0" fontAlgn="base" hangingPunct="0">
              <a:spcBef>
                <a:spcPct val="0"/>
              </a:spcBef>
              <a:spcAft>
                <a:spcPct val="0"/>
              </a:spcAft>
              <a:defRPr sz="4400" b="1">
                <a:solidFill>
                  <a:srgbClr val="270A70"/>
                </a:solidFill>
                <a:latin typeface="+mj-lt"/>
                <a:ea typeface="+mj-ea"/>
                <a:cs typeface="+mj-cs"/>
              </a:defRPr>
            </a:lvl1pPr>
            <a:lvl2pPr algn="ctr" rtl="0" eaLnBrk="0" fontAlgn="base" hangingPunct="0">
              <a:spcBef>
                <a:spcPct val="0"/>
              </a:spcBef>
              <a:spcAft>
                <a:spcPct val="0"/>
              </a:spcAft>
              <a:defRPr sz="4400" b="1">
                <a:solidFill>
                  <a:srgbClr val="270A70"/>
                </a:solidFill>
                <a:latin typeface="Arial" pitchFamily="34" charset="0"/>
                <a:cs typeface="Arial" pitchFamily="34" charset="0"/>
              </a:defRPr>
            </a:lvl2pPr>
            <a:lvl3pPr algn="ctr" rtl="0" eaLnBrk="0" fontAlgn="base" hangingPunct="0">
              <a:spcBef>
                <a:spcPct val="0"/>
              </a:spcBef>
              <a:spcAft>
                <a:spcPct val="0"/>
              </a:spcAft>
              <a:defRPr sz="4400" b="1">
                <a:solidFill>
                  <a:srgbClr val="270A70"/>
                </a:solidFill>
                <a:latin typeface="Arial" pitchFamily="34" charset="0"/>
                <a:cs typeface="Arial" pitchFamily="34" charset="0"/>
              </a:defRPr>
            </a:lvl3pPr>
            <a:lvl4pPr algn="ctr" rtl="0" eaLnBrk="0" fontAlgn="base" hangingPunct="0">
              <a:spcBef>
                <a:spcPct val="0"/>
              </a:spcBef>
              <a:spcAft>
                <a:spcPct val="0"/>
              </a:spcAft>
              <a:defRPr sz="4400" b="1">
                <a:solidFill>
                  <a:srgbClr val="270A70"/>
                </a:solidFill>
                <a:latin typeface="Arial" pitchFamily="34" charset="0"/>
                <a:cs typeface="Arial" pitchFamily="34" charset="0"/>
              </a:defRPr>
            </a:lvl4pPr>
            <a:lvl5pPr algn="ctr" rtl="0" eaLnBrk="0" fontAlgn="base" hangingPunct="0">
              <a:spcBef>
                <a:spcPct val="0"/>
              </a:spcBef>
              <a:spcAft>
                <a:spcPct val="0"/>
              </a:spcAft>
              <a:defRPr sz="4400" b="1">
                <a:solidFill>
                  <a:srgbClr val="270A70"/>
                </a:solidFill>
                <a:latin typeface="Arial" pitchFamily="34" charset="0"/>
                <a:cs typeface="Arial" pitchFamily="34" charset="0"/>
              </a:defRPr>
            </a:lvl5pPr>
            <a:lvl6pPr marL="457200" algn="ctr" rtl="0" fontAlgn="base">
              <a:spcBef>
                <a:spcPct val="0"/>
              </a:spcBef>
              <a:spcAft>
                <a:spcPct val="0"/>
              </a:spcAft>
              <a:defRPr sz="4400" b="1">
                <a:solidFill>
                  <a:srgbClr val="270A70"/>
                </a:solidFill>
                <a:latin typeface="Arial" pitchFamily="34" charset="0"/>
                <a:cs typeface="Arial" pitchFamily="34" charset="0"/>
              </a:defRPr>
            </a:lvl6pPr>
            <a:lvl7pPr marL="914400" algn="ctr" rtl="0" fontAlgn="base">
              <a:spcBef>
                <a:spcPct val="0"/>
              </a:spcBef>
              <a:spcAft>
                <a:spcPct val="0"/>
              </a:spcAft>
              <a:defRPr sz="4400" b="1">
                <a:solidFill>
                  <a:srgbClr val="270A70"/>
                </a:solidFill>
                <a:latin typeface="Arial" pitchFamily="34" charset="0"/>
                <a:cs typeface="Arial" pitchFamily="34" charset="0"/>
              </a:defRPr>
            </a:lvl7pPr>
            <a:lvl8pPr marL="1371600" algn="ctr" rtl="0" fontAlgn="base">
              <a:spcBef>
                <a:spcPct val="0"/>
              </a:spcBef>
              <a:spcAft>
                <a:spcPct val="0"/>
              </a:spcAft>
              <a:defRPr sz="4400" b="1">
                <a:solidFill>
                  <a:srgbClr val="270A70"/>
                </a:solidFill>
                <a:latin typeface="Arial" pitchFamily="34" charset="0"/>
                <a:cs typeface="Arial" pitchFamily="34" charset="0"/>
              </a:defRPr>
            </a:lvl8pPr>
            <a:lvl9pPr marL="1828800" algn="ctr" rtl="0" fontAlgn="base">
              <a:spcBef>
                <a:spcPct val="0"/>
              </a:spcBef>
              <a:spcAft>
                <a:spcPct val="0"/>
              </a:spcAft>
              <a:defRPr sz="4400" b="1">
                <a:solidFill>
                  <a:srgbClr val="270A70"/>
                </a:solidFill>
                <a:latin typeface="Arial" pitchFamily="34" charset="0"/>
                <a:cs typeface="Arial" pitchFamily="34" charset="0"/>
              </a:defRPr>
            </a:lvl9pPr>
          </a:lstStyle>
          <a:p>
            <a:pPr eaLnBrk="1" hangingPunct="1"/>
            <a:r>
              <a:rPr lang="en-US" altLang="en-US" sz="4000" dirty="0"/>
              <a:t>Designing a Program</a:t>
            </a:r>
            <a:endParaRPr lang="he-IL" altLang="en-US" sz="4000" dirty="0"/>
          </a:p>
        </p:txBody>
      </p:sp>
      <p:pic>
        <p:nvPicPr>
          <p:cNvPr id="4" name="Picture 3" descr="Computer script on a screen">
            <a:extLst>
              <a:ext uri="{FF2B5EF4-FFF2-40B4-BE49-F238E27FC236}">
                <a16:creationId xmlns:a16="http://schemas.microsoft.com/office/drawing/2014/main" id="{1C8B9265-18B3-4E9E-EA0E-5B09264695A8}"/>
              </a:ext>
            </a:extLst>
          </p:cNvPr>
          <p:cNvPicPr>
            <a:picLocks noChangeAspect="1"/>
          </p:cNvPicPr>
          <p:nvPr/>
        </p:nvPicPr>
        <p:blipFill rotWithShape="1">
          <a:blip r:embed="rId3"/>
          <a:srcRect r="33495" b="-1"/>
          <a:stretch/>
        </p:blipFill>
        <p:spPr>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8" name="Content Placeholder 2"/>
          <p:cNvSpPr>
            <a:spLocks noGrp="1"/>
          </p:cNvSpPr>
          <p:nvPr>
            <p:ph idx="1"/>
          </p:nvPr>
        </p:nvSpPr>
        <p:spPr bwMode="auto">
          <a:xfrm>
            <a:off x="6892119" y="2630161"/>
            <a:ext cx="4589491" cy="333248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4211BB"/>
              </a:buClr>
              <a:buFont typeface="Arial" charset="0"/>
              <a:buChar char="–"/>
              <a:defRPr sz="2800">
                <a:solidFill>
                  <a:schemeClr val="tx1"/>
                </a:solidFill>
                <a:latin typeface="+mn-lt"/>
                <a:cs typeface="+mn-cs"/>
              </a:defRPr>
            </a:lvl2pPr>
            <a:lvl3pPr marL="1143000" indent="-228600" algn="l" rtl="0" eaLnBrk="0" fontAlgn="base" hangingPunct="0">
              <a:spcBef>
                <a:spcPct val="20000"/>
              </a:spcBef>
              <a:spcAft>
                <a:spcPct val="0"/>
              </a:spcAft>
              <a:buClr>
                <a:srgbClr val="4211BB"/>
              </a:buClr>
              <a:buChar char="•"/>
              <a:defRPr sz="2400">
                <a:solidFill>
                  <a:schemeClr val="tx1"/>
                </a:solidFill>
                <a:latin typeface="+mn-lt"/>
                <a:cs typeface="+mn-cs"/>
              </a:defRPr>
            </a:lvl3pPr>
            <a:lvl4pPr marL="1600200" indent="-228600" algn="l" rtl="0" eaLnBrk="0" fontAlgn="base" hangingPunct="0">
              <a:spcBef>
                <a:spcPct val="20000"/>
              </a:spcBef>
              <a:spcAft>
                <a:spcPct val="0"/>
              </a:spcAft>
              <a:buClr>
                <a:srgbClr val="4211BB"/>
              </a:buClr>
              <a:buFont typeface="Arial" charset="0"/>
              <a:buChar char="–"/>
              <a:defRPr sz="2000">
                <a:solidFill>
                  <a:schemeClr val="tx1"/>
                </a:solidFill>
                <a:latin typeface="+mn-lt"/>
                <a:cs typeface="+mn-cs"/>
              </a:defRPr>
            </a:lvl4pPr>
            <a:lvl5pPr marL="2057400" indent="-228600" algn="l" rtl="0" eaLnBrk="0" fontAlgn="base" hangingPunct="0">
              <a:spcBef>
                <a:spcPct val="20000"/>
              </a:spcBef>
              <a:spcAft>
                <a:spcPct val="0"/>
              </a:spcAft>
              <a:buClr>
                <a:srgbClr val="4211BB"/>
              </a:buClr>
              <a:buFont typeface="Arial" charset="0"/>
              <a:buChar char="»"/>
              <a:defRPr sz="2000">
                <a:solidFill>
                  <a:schemeClr val="tx1"/>
                </a:solidFill>
                <a:latin typeface="+mn-lt"/>
                <a:cs typeface="+mn-cs"/>
              </a:defRPr>
            </a:lvl5pPr>
            <a:lvl6pPr marL="25146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6pPr>
            <a:lvl7pPr marL="29718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7pPr>
            <a:lvl8pPr marL="34290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8pPr>
            <a:lvl9pPr marL="38862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9pPr>
          </a:lstStyle>
          <a:p>
            <a:pPr eaLnBrk="1" hangingPunct="1"/>
            <a:r>
              <a:rPr lang="en-US" altLang="en-US" sz="2000"/>
              <a:t>Determine the steps that must be taken to perform the task</a:t>
            </a:r>
          </a:p>
          <a:p>
            <a:pPr lvl="1" eaLnBrk="1" hangingPunct="1"/>
            <a:r>
              <a:rPr lang="en-US" altLang="en-US" sz="2000"/>
              <a:t>Break down required task into a series of steps</a:t>
            </a:r>
          </a:p>
          <a:p>
            <a:pPr lvl="1" eaLnBrk="1" hangingPunct="1"/>
            <a:r>
              <a:rPr lang="en-US" altLang="en-US" sz="2000"/>
              <a:t>Create an algorithm, listing logical steps that must be taken</a:t>
            </a:r>
          </a:p>
          <a:p>
            <a:pPr eaLnBrk="1" hangingPunct="1"/>
            <a:r>
              <a:rPr lang="en-US" altLang="en-US" sz="2000" u="sng"/>
              <a:t>Algorithm</a:t>
            </a:r>
            <a:r>
              <a:rPr lang="en-US" altLang="en-US" sz="2000"/>
              <a:t>: set of well-defined logical steps that must be taken to perform a task</a:t>
            </a:r>
          </a:p>
        </p:txBody>
      </p:sp>
      <p:sp>
        <p:nvSpPr>
          <p:cNvPr id="5" name="Slide Number Placeholder 4"/>
          <p:cNvSpPr>
            <a:spLocks noGrp="1"/>
          </p:cNvSpPr>
          <p:nvPr>
            <p:ph type="sldNum" sz="quarter" idx="12"/>
          </p:nvPr>
        </p:nvSpPr>
        <p:spPr>
          <a:xfrm>
            <a:off x="8610600" y="6356350"/>
            <a:ext cx="2743200" cy="365125"/>
          </a:xfrm>
        </p:spPr>
        <p:txBody>
          <a:bodyPr>
            <a:normAutofit/>
          </a:bodyPr>
          <a:lstStyle/>
          <a:p>
            <a:pPr>
              <a:spcAft>
                <a:spcPts val="600"/>
              </a:spcAft>
            </a:pPr>
            <a:fld id="{5F5482C5-8AA9-46C6-A533-004D3CDFEA37}" type="slidenum">
              <a:rPr lang="en-US" smtClean="0"/>
              <a:pPr>
                <a:spcAft>
                  <a:spcPts val="600"/>
                </a:spcAft>
              </a:pPr>
              <a:t>15</a:t>
            </a:fld>
            <a:endParaRPr lang="en-US"/>
          </a:p>
        </p:txBody>
      </p:sp>
    </p:spTree>
    <p:extLst>
      <p:ext uri="{BB962C8B-B14F-4D97-AF65-F5344CB8AC3E}">
        <p14:creationId xmlns:p14="http://schemas.microsoft.com/office/powerpoint/2010/main" val="3932417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bwMode="auto">
          <a:xfrm>
            <a:off x="838200" y="365125"/>
            <a:ext cx="10515600"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lvl1pPr algn="ctr" rtl="0" eaLnBrk="0" fontAlgn="base" hangingPunct="0">
              <a:spcBef>
                <a:spcPct val="0"/>
              </a:spcBef>
              <a:spcAft>
                <a:spcPct val="0"/>
              </a:spcAft>
              <a:defRPr sz="4400" b="1">
                <a:solidFill>
                  <a:srgbClr val="270A70"/>
                </a:solidFill>
                <a:latin typeface="+mj-lt"/>
                <a:ea typeface="+mj-ea"/>
                <a:cs typeface="+mj-cs"/>
              </a:defRPr>
            </a:lvl1pPr>
            <a:lvl2pPr algn="ctr" rtl="0" eaLnBrk="0" fontAlgn="base" hangingPunct="0">
              <a:spcBef>
                <a:spcPct val="0"/>
              </a:spcBef>
              <a:spcAft>
                <a:spcPct val="0"/>
              </a:spcAft>
              <a:defRPr sz="4400" b="1">
                <a:solidFill>
                  <a:srgbClr val="270A70"/>
                </a:solidFill>
                <a:latin typeface="Arial" pitchFamily="34" charset="0"/>
                <a:cs typeface="Arial" pitchFamily="34" charset="0"/>
              </a:defRPr>
            </a:lvl2pPr>
            <a:lvl3pPr algn="ctr" rtl="0" eaLnBrk="0" fontAlgn="base" hangingPunct="0">
              <a:spcBef>
                <a:spcPct val="0"/>
              </a:spcBef>
              <a:spcAft>
                <a:spcPct val="0"/>
              </a:spcAft>
              <a:defRPr sz="4400" b="1">
                <a:solidFill>
                  <a:srgbClr val="270A70"/>
                </a:solidFill>
                <a:latin typeface="Arial" pitchFamily="34" charset="0"/>
                <a:cs typeface="Arial" pitchFamily="34" charset="0"/>
              </a:defRPr>
            </a:lvl3pPr>
            <a:lvl4pPr algn="ctr" rtl="0" eaLnBrk="0" fontAlgn="base" hangingPunct="0">
              <a:spcBef>
                <a:spcPct val="0"/>
              </a:spcBef>
              <a:spcAft>
                <a:spcPct val="0"/>
              </a:spcAft>
              <a:defRPr sz="4400" b="1">
                <a:solidFill>
                  <a:srgbClr val="270A70"/>
                </a:solidFill>
                <a:latin typeface="Arial" pitchFamily="34" charset="0"/>
                <a:cs typeface="Arial" pitchFamily="34" charset="0"/>
              </a:defRPr>
            </a:lvl4pPr>
            <a:lvl5pPr algn="ctr" rtl="0" eaLnBrk="0" fontAlgn="base" hangingPunct="0">
              <a:spcBef>
                <a:spcPct val="0"/>
              </a:spcBef>
              <a:spcAft>
                <a:spcPct val="0"/>
              </a:spcAft>
              <a:defRPr sz="4400" b="1">
                <a:solidFill>
                  <a:srgbClr val="270A70"/>
                </a:solidFill>
                <a:latin typeface="Arial" pitchFamily="34" charset="0"/>
                <a:cs typeface="Arial" pitchFamily="34" charset="0"/>
              </a:defRPr>
            </a:lvl5pPr>
            <a:lvl6pPr marL="457200" algn="ctr" rtl="0" fontAlgn="base">
              <a:spcBef>
                <a:spcPct val="0"/>
              </a:spcBef>
              <a:spcAft>
                <a:spcPct val="0"/>
              </a:spcAft>
              <a:defRPr sz="4400" b="1">
                <a:solidFill>
                  <a:srgbClr val="270A70"/>
                </a:solidFill>
                <a:latin typeface="Arial" pitchFamily="34" charset="0"/>
                <a:cs typeface="Arial" pitchFamily="34" charset="0"/>
              </a:defRPr>
            </a:lvl6pPr>
            <a:lvl7pPr marL="914400" algn="ctr" rtl="0" fontAlgn="base">
              <a:spcBef>
                <a:spcPct val="0"/>
              </a:spcBef>
              <a:spcAft>
                <a:spcPct val="0"/>
              </a:spcAft>
              <a:defRPr sz="4400" b="1">
                <a:solidFill>
                  <a:srgbClr val="270A70"/>
                </a:solidFill>
                <a:latin typeface="Arial" pitchFamily="34" charset="0"/>
                <a:cs typeface="Arial" pitchFamily="34" charset="0"/>
              </a:defRPr>
            </a:lvl7pPr>
            <a:lvl8pPr marL="1371600" algn="ctr" rtl="0" fontAlgn="base">
              <a:spcBef>
                <a:spcPct val="0"/>
              </a:spcBef>
              <a:spcAft>
                <a:spcPct val="0"/>
              </a:spcAft>
              <a:defRPr sz="4400" b="1">
                <a:solidFill>
                  <a:srgbClr val="270A70"/>
                </a:solidFill>
                <a:latin typeface="Arial" pitchFamily="34" charset="0"/>
                <a:cs typeface="Arial" pitchFamily="34" charset="0"/>
              </a:defRPr>
            </a:lvl8pPr>
            <a:lvl9pPr marL="1828800" algn="ctr" rtl="0" fontAlgn="base">
              <a:spcBef>
                <a:spcPct val="0"/>
              </a:spcBef>
              <a:spcAft>
                <a:spcPct val="0"/>
              </a:spcAft>
              <a:defRPr sz="4400" b="1">
                <a:solidFill>
                  <a:srgbClr val="270A70"/>
                </a:solidFill>
                <a:latin typeface="Arial" pitchFamily="34" charset="0"/>
                <a:cs typeface="Arial" pitchFamily="34" charset="0"/>
              </a:defRPr>
            </a:lvl9pPr>
          </a:lstStyle>
          <a:p>
            <a:pPr eaLnBrk="1" hangingPunct="1"/>
            <a:r>
              <a:rPr lang="en-US" altLang="en-US" sz="5400"/>
              <a:t>Pseudocode</a:t>
            </a:r>
            <a:endParaRPr lang="he-IL" altLang="en-US" sz="5400"/>
          </a:p>
        </p:txBody>
      </p:sp>
      <p:sp>
        <p:nvSpPr>
          <p:cNvPr id="5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p:cNvSpPr>
            <a:spLocks noGrp="1"/>
          </p:cNvSpPr>
          <p:nvPr>
            <p:ph idx="1"/>
          </p:nvPr>
        </p:nvSpPr>
        <p:spPr bwMode="auto">
          <a:xfrm>
            <a:off x="838200" y="1929384"/>
            <a:ext cx="10515600" cy="425196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4211BB"/>
              </a:buClr>
              <a:buFont typeface="Arial" charset="0"/>
              <a:buChar char="–"/>
              <a:defRPr sz="2800">
                <a:solidFill>
                  <a:schemeClr val="tx1"/>
                </a:solidFill>
                <a:latin typeface="+mn-lt"/>
                <a:cs typeface="+mn-cs"/>
              </a:defRPr>
            </a:lvl2pPr>
            <a:lvl3pPr marL="1143000" indent="-228600" algn="l" rtl="0" eaLnBrk="0" fontAlgn="base" hangingPunct="0">
              <a:spcBef>
                <a:spcPct val="20000"/>
              </a:spcBef>
              <a:spcAft>
                <a:spcPct val="0"/>
              </a:spcAft>
              <a:buClr>
                <a:srgbClr val="4211BB"/>
              </a:buClr>
              <a:buChar char="•"/>
              <a:defRPr sz="2400">
                <a:solidFill>
                  <a:schemeClr val="tx1"/>
                </a:solidFill>
                <a:latin typeface="+mn-lt"/>
                <a:cs typeface="+mn-cs"/>
              </a:defRPr>
            </a:lvl3pPr>
            <a:lvl4pPr marL="1600200" indent="-228600" algn="l" rtl="0" eaLnBrk="0" fontAlgn="base" hangingPunct="0">
              <a:spcBef>
                <a:spcPct val="20000"/>
              </a:spcBef>
              <a:spcAft>
                <a:spcPct val="0"/>
              </a:spcAft>
              <a:buClr>
                <a:srgbClr val="4211BB"/>
              </a:buClr>
              <a:buFont typeface="Arial" charset="0"/>
              <a:buChar char="–"/>
              <a:defRPr sz="2000">
                <a:solidFill>
                  <a:schemeClr val="tx1"/>
                </a:solidFill>
                <a:latin typeface="+mn-lt"/>
                <a:cs typeface="+mn-cs"/>
              </a:defRPr>
            </a:lvl4pPr>
            <a:lvl5pPr marL="2057400" indent="-228600" algn="l" rtl="0" eaLnBrk="0" fontAlgn="base" hangingPunct="0">
              <a:spcBef>
                <a:spcPct val="20000"/>
              </a:spcBef>
              <a:spcAft>
                <a:spcPct val="0"/>
              </a:spcAft>
              <a:buClr>
                <a:srgbClr val="4211BB"/>
              </a:buClr>
              <a:buFont typeface="Arial" charset="0"/>
              <a:buChar char="»"/>
              <a:defRPr sz="2000">
                <a:solidFill>
                  <a:schemeClr val="tx1"/>
                </a:solidFill>
                <a:latin typeface="+mn-lt"/>
                <a:cs typeface="+mn-cs"/>
              </a:defRPr>
            </a:lvl5pPr>
            <a:lvl6pPr marL="25146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6pPr>
            <a:lvl7pPr marL="29718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7pPr>
            <a:lvl8pPr marL="34290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8pPr>
            <a:lvl9pPr marL="38862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9pPr>
          </a:lstStyle>
          <a:p>
            <a:pPr eaLnBrk="1" hangingPunct="1"/>
            <a:r>
              <a:rPr lang="en-US" altLang="en-US" sz="2200" u="sng"/>
              <a:t>Pseudocode</a:t>
            </a:r>
            <a:r>
              <a:rPr lang="en-US" altLang="en-US" sz="2200"/>
              <a:t>: fake code</a:t>
            </a:r>
          </a:p>
          <a:p>
            <a:pPr lvl="1" eaLnBrk="1" hangingPunct="1"/>
            <a:r>
              <a:rPr lang="en-US" altLang="en-US" sz="2200"/>
              <a:t>Informal language that has no syntax rule </a:t>
            </a:r>
          </a:p>
          <a:p>
            <a:pPr lvl="1" eaLnBrk="1" hangingPunct="1"/>
            <a:r>
              <a:rPr lang="en-US" altLang="en-US" sz="2200"/>
              <a:t>Not meant to be compiled or executed</a:t>
            </a:r>
          </a:p>
          <a:p>
            <a:pPr lvl="1" eaLnBrk="1" hangingPunct="1"/>
            <a:r>
              <a:rPr lang="en-US" altLang="en-US" sz="2200"/>
              <a:t>Used to create model program</a:t>
            </a:r>
          </a:p>
          <a:p>
            <a:pPr lvl="2" eaLnBrk="1" hangingPunct="1"/>
            <a:r>
              <a:rPr lang="en-US" altLang="en-US" sz="2200"/>
              <a:t>No need to worry about syntax errors, can focus on program’s design</a:t>
            </a:r>
          </a:p>
          <a:p>
            <a:pPr lvl="2" eaLnBrk="1" hangingPunct="1"/>
            <a:r>
              <a:rPr lang="en-US" altLang="en-US" sz="2200"/>
              <a:t>Can be translated directly into actual code in any programming language</a:t>
            </a:r>
            <a:endParaRPr lang="he-IL" altLang="en-US" sz="2200"/>
          </a:p>
        </p:txBody>
      </p:sp>
      <p:sp>
        <p:nvSpPr>
          <p:cNvPr id="5" name="Slide Number Placeholder 4"/>
          <p:cNvSpPr>
            <a:spLocks noGrp="1"/>
          </p:cNvSpPr>
          <p:nvPr>
            <p:ph type="sldNum" sz="quarter" idx="12"/>
          </p:nvPr>
        </p:nvSpPr>
        <p:spPr>
          <a:xfrm>
            <a:off x="8610600" y="6356350"/>
            <a:ext cx="2743200" cy="365125"/>
          </a:xfrm>
          <a:prstGeom prst="ellipse">
            <a:avLst/>
          </a:prstGeom>
        </p:spPr>
        <p:txBody>
          <a:bodyPr>
            <a:normAutofit/>
          </a:bodyPr>
          <a:lstStyle/>
          <a:p>
            <a:pPr>
              <a:lnSpc>
                <a:spcPct val="90000"/>
              </a:lnSpc>
              <a:spcAft>
                <a:spcPts val="600"/>
              </a:spcAft>
            </a:pPr>
            <a:fld id="{5F5482C5-8AA9-46C6-A533-004D3CDFEA37}" type="slidenum">
              <a:rPr lang="en-US" smtClean="0"/>
              <a:pPr>
                <a:lnSpc>
                  <a:spcPct val="90000"/>
                </a:lnSpc>
                <a:spcAft>
                  <a:spcPts val="600"/>
                </a:spcAft>
              </a:pPr>
              <a:t>16</a:t>
            </a:fld>
            <a:endParaRPr lang="en-US"/>
          </a:p>
        </p:txBody>
      </p:sp>
    </p:spTree>
    <p:extLst>
      <p:ext uri="{BB962C8B-B14F-4D97-AF65-F5344CB8AC3E}">
        <p14:creationId xmlns:p14="http://schemas.microsoft.com/office/powerpoint/2010/main" val="1109125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bwMode="auto">
          <a:xfrm>
            <a:off x="838200" y="365125"/>
            <a:ext cx="10515600"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lvl1pPr algn="ctr" rtl="0" eaLnBrk="0" fontAlgn="base" hangingPunct="0">
              <a:spcBef>
                <a:spcPct val="0"/>
              </a:spcBef>
              <a:spcAft>
                <a:spcPct val="0"/>
              </a:spcAft>
              <a:defRPr sz="4400" b="1">
                <a:solidFill>
                  <a:srgbClr val="270A70"/>
                </a:solidFill>
                <a:latin typeface="+mj-lt"/>
                <a:ea typeface="+mj-ea"/>
                <a:cs typeface="+mj-cs"/>
              </a:defRPr>
            </a:lvl1pPr>
            <a:lvl2pPr algn="ctr" rtl="0" eaLnBrk="0" fontAlgn="base" hangingPunct="0">
              <a:spcBef>
                <a:spcPct val="0"/>
              </a:spcBef>
              <a:spcAft>
                <a:spcPct val="0"/>
              </a:spcAft>
              <a:defRPr sz="4400" b="1">
                <a:solidFill>
                  <a:srgbClr val="270A70"/>
                </a:solidFill>
                <a:latin typeface="Arial" pitchFamily="34" charset="0"/>
                <a:cs typeface="Arial" pitchFamily="34" charset="0"/>
              </a:defRPr>
            </a:lvl2pPr>
            <a:lvl3pPr algn="ctr" rtl="0" eaLnBrk="0" fontAlgn="base" hangingPunct="0">
              <a:spcBef>
                <a:spcPct val="0"/>
              </a:spcBef>
              <a:spcAft>
                <a:spcPct val="0"/>
              </a:spcAft>
              <a:defRPr sz="4400" b="1">
                <a:solidFill>
                  <a:srgbClr val="270A70"/>
                </a:solidFill>
                <a:latin typeface="Arial" pitchFamily="34" charset="0"/>
                <a:cs typeface="Arial" pitchFamily="34" charset="0"/>
              </a:defRPr>
            </a:lvl3pPr>
            <a:lvl4pPr algn="ctr" rtl="0" eaLnBrk="0" fontAlgn="base" hangingPunct="0">
              <a:spcBef>
                <a:spcPct val="0"/>
              </a:spcBef>
              <a:spcAft>
                <a:spcPct val="0"/>
              </a:spcAft>
              <a:defRPr sz="4400" b="1">
                <a:solidFill>
                  <a:srgbClr val="270A70"/>
                </a:solidFill>
                <a:latin typeface="Arial" pitchFamily="34" charset="0"/>
                <a:cs typeface="Arial" pitchFamily="34" charset="0"/>
              </a:defRPr>
            </a:lvl4pPr>
            <a:lvl5pPr algn="ctr" rtl="0" eaLnBrk="0" fontAlgn="base" hangingPunct="0">
              <a:spcBef>
                <a:spcPct val="0"/>
              </a:spcBef>
              <a:spcAft>
                <a:spcPct val="0"/>
              </a:spcAft>
              <a:defRPr sz="4400" b="1">
                <a:solidFill>
                  <a:srgbClr val="270A70"/>
                </a:solidFill>
                <a:latin typeface="Arial" pitchFamily="34" charset="0"/>
                <a:cs typeface="Arial" pitchFamily="34" charset="0"/>
              </a:defRPr>
            </a:lvl5pPr>
            <a:lvl6pPr marL="457200" algn="ctr" rtl="0" fontAlgn="base">
              <a:spcBef>
                <a:spcPct val="0"/>
              </a:spcBef>
              <a:spcAft>
                <a:spcPct val="0"/>
              </a:spcAft>
              <a:defRPr sz="4400" b="1">
                <a:solidFill>
                  <a:srgbClr val="270A70"/>
                </a:solidFill>
                <a:latin typeface="Arial" pitchFamily="34" charset="0"/>
                <a:cs typeface="Arial" pitchFamily="34" charset="0"/>
              </a:defRPr>
            </a:lvl6pPr>
            <a:lvl7pPr marL="914400" algn="ctr" rtl="0" fontAlgn="base">
              <a:spcBef>
                <a:spcPct val="0"/>
              </a:spcBef>
              <a:spcAft>
                <a:spcPct val="0"/>
              </a:spcAft>
              <a:defRPr sz="4400" b="1">
                <a:solidFill>
                  <a:srgbClr val="270A70"/>
                </a:solidFill>
                <a:latin typeface="Arial" pitchFamily="34" charset="0"/>
                <a:cs typeface="Arial" pitchFamily="34" charset="0"/>
              </a:defRPr>
            </a:lvl7pPr>
            <a:lvl8pPr marL="1371600" algn="ctr" rtl="0" fontAlgn="base">
              <a:spcBef>
                <a:spcPct val="0"/>
              </a:spcBef>
              <a:spcAft>
                <a:spcPct val="0"/>
              </a:spcAft>
              <a:defRPr sz="4400" b="1">
                <a:solidFill>
                  <a:srgbClr val="270A70"/>
                </a:solidFill>
                <a:latin typeface="Arial" pitchFamily="34" charset="0"/>
                <a:cs typeface="Arial" pitchFamily="34" charset="0"/>
              </a:defRPr>
            </a:lvl8pPr>
            <a:lvl9pPr marL="1828800" algn="ctr" rtl="0" fontAlgn="base">
              <a:spcBef>
                <a:spcPct val="0"/>
              </a:spcBef>
              <a:spcAft>
                <a:spcPct val="0"/>
              </a:spcAft>
              <a:defRPr sz="4400" b="1">
                <a:solidFill>
                  <a:srgbClr val="270A70"/>
                </a:solidFill>
                <a:latin typeface="Arial" pitchFamily="34" charset="0"/>
                <a:cs typeface="Arial" pitchFamily="34" charset="0"/>
              </a:defRPr>
            </a:lvl9pPr>
          </a:lstStyle>
          <a:p>
            <a:pPr eaLnBrk="1" hangingPunct="1"/>
            <a:r>
              <a:rPr lang="en-US" altLang="en-US" sz="5400" dirty="0"/>
              <a:t>Pseudocode Example</a:t>
            </a:r>
            <a:endParaRPr lang="he-IL" altLang="en-US" sz="5400" dirty="0"/>
          </a:p>
        </p:txBody>
      </p:sp>
      <p:sp>
        <p:nvSpPr>
          <p:cNvPr id="5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p:cNvSpPr>
            <a:spLocks noGrp="1"/>
          </p:cNvSpPr>
          <p:nvPr>
            <p:ph idx="1"/>
          </p:nvPr>
        </p:nvSpPr>
        <p:spPr bwMode="auto">
          <a:xfrm>
            <a:off x="838200" y="1929384"/>
            <a:ext cx="10515600" cy="425196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4211BB"/>
              </a:buClr>
              <a:buFont typeface="Arial" charset="0"/>
              <a:buChar char="–"/>
              <a:defRPr sz="2800">
                <a:solidFill>
                  <a:schemeClr val="tx1"/>
                </a:solidFill>
                <a:latin typeface="+mn-lt"/>
                <a:cs typeface="+mn-cs"/>
              </a:defRPr>
            </a:lvl2pPr>
            <a:lvl3pPr marL="1143000" indent="-228600" algn="l" rtl="0" eaLnBrk="0" fontAlgn="base" hangingPunct="0">
              <a:spcBef>
                <a:spcPct val="20000"/>
              </a:spcBef>
              <a:spcAft>
                <a:spcPct val="0"/>
              </a:spcAft>
              <a:buClr>
                <a:srgbClr val="4211BB"/>
              </a:buClr>
              <a:buChar char="•"/>
              <a:defRPr sz="2400">
                <a:solidFill>
                  <a:schemeClr val="tx1"/>
                </a:solidFill>
                <a:latin typeface="+mn-lt"/>
                <a:cs typeface="+mn-cs"/>
              </a:defRPr>
            </a:lvl3pPr>
            <a:lvl4pPr marL="1600200" indent="-228600" algn="l" rtl="0" eaLnBrk="0" fontAlgn="base" hangingPunct="0">
              <a:spcBef>
                <a:spcPct val="20000"/>
              </a:spcBef>
              <a:spcAft>
                <a:spcPct val="0"/>
              </a:spcAft>
              <a:buClr>
                <a:srgbClr val="4211BB"/>
              </a:buClr>
              <a:buFont typeface="Arial" charset="0"/>
              <a:buChar char="–"/>
              <a:defRPr sz="2000">
                <a:solidFill>
                  <a:schemeClr val="tx1"/>
                </a:solidFill>
                <a:latin typeface="+mn-lt"/>
                <a:cs typeface="+mn-cs"/>
              </a:defRPr>
            </a:lvl4pPr>
            <a:lvl5pPr marL="2057400" indent="-228600" algn="l" rtl="0" eaLnBrk="0" fontAlgn="base" hangingPunct="0">
              <a:spcBef>
                <a:spcPct val="20000"/>
              </a:spcBef>
              <a:spcAft>
                <a:spcPct val="0"/>
              </a:spcAft>
              <a:buClr>
                <a:srgbClr val="4211BB"/>
              </a:buClr>
              <a:buFont typeface="Arial" charset="0"/>
              <a:buChar char="»"/>
              <a:defRPr sz="2000">
                <a:solidFill>
                  <a:schemeClr val="tx1"/>
                </a:solidFill>
                <a:latin typeface="+mn-lt"/>
                <a:cs typeface="+mn-cs"/>
              </a:defRPr>
            </a:lvl5pPr>
            <a:lvl6pPr marL="25146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6pPr>
            <a:lvl7pPr marL="29718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7pPr>
            <a:lvl8pPr marL="34290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8pPr>
            <a:lvl9pPr marL="38862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9pPr>
          </a:lstStyle>
          <a:p>
            <a:pPr marL="0" indent="0">
              <a:buNone/>
            </a:pPr>
            <a:r>
              <a:rPr lang="en-US" sz="2400" dirty="0"/>
              <a:t>Write an algorithm for adding two numbers and outputting the sum.</a:t>
            </a:r>
          </a:p>
          <a:p>
            <a:endParaRPr lang="en-US" sz="2400" dirty="0"/>
          </a:p>
          <a:p>
            <a:r>
              <a:rPr lang="en-US" sz="2400" b="0" dirty="0"/>
              <a:t>Get value 1 from user, store in x</a:t>
            </a:r>
          </a:p>
          <a:p>
            <a:r>
              <a:rPr lang="en-US" sz="2400" b="0" dirty="0"/>
              <a:t>Get value 2 from user, store in y</a:t>
            </a:r>
          </a:p>
          <a:p>
            <a:r>
              <a:rPr lang="en-US" sz="2400" b="0" dirty="0"/>
              <a:t>Add x and y, store sum in z</a:t>
            </a:r>
          </a:p>
          <a:p>
            <a:r>
              <a:rPr lang="en-US" sz="2400" b="0" dirty="0"/>
              <a:t>Output z</a:t>
            </a:r>
          </a:p>
        </p:txBody>
      </p:sp>
      <p:sp>
        <p:nvSpPr>
          <p:cNvPr id="5" name="Slide Number Placeholder 4"/>
          <p:cNvSpPr>
            <a:spLocks noGrp="1"/>
          </p:cNvSpPr>
          <p:nvPr>
            <p:ph type="sldNum" sz="quarter" idx="12"/>
          </p:nvPr>
        </p:nvSpPr>
        <p:spPr>
          <a:xfrm>
            <a:off x="8610600" y="6356350"/>
            <a:ext cx="2743200" cy="365125"/>
          </a:xfrm>
          <a:prstGeom prst="ellipse">
            <a:avLst/>
          </a:prstGeom>
        </p:spPr>
        <p:txBody>
          <a:bodyPr>
            <a:normAutofit/>
          </a:bodyPr>
          <a:lstStyle/>
          <a:p>
            <a:pPr>
              <a:lnSpc>
                <a:spcPct val="90000"/>
              </a:lnSpc>
              <a:spcAft>
                <a:spcPts val="600"/>
              </a:spcAft>
            </a:pPr>
            <a:fld id="{5F5482C5-8AA9-46C6-A533-004D3CDFEA37}" type="slidenum">
              <a:rPr lang="en-US" smtClean="0"/>
              <a:pPr>
                <a:lnSpc>
                  <a:spcPct val="90000"/>
                </a:lnSpc>
                <a:spcAft>
                  <a:spcPts val="600"/>
                </a:spcAft>
              </a:pPr>
              <a:t>17</a:t>
            </a:fld>
            <a:endParaRPr lang="en-US"/>
          </a:p>
        </p:txBody>
      </p:sp>
    </p:spTree>
    <p:extLst>
      <p:ext uri="{BB962C8B-B14F-4D97-AF65-F5344CB8AC3E}">
        <p14:creationId xmlns:p14="http://schemas.microsoft.com/office/powerpoint/2010/main" val="3373001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bwMode="auto">
          <a:xfrm>
            <a:off x="838200" y="365125"/>
            <a:ext cx="10515600"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lvl1pPr algn="ctr" rtl="0" eaLnBrk="0" fontAlgn="base" hangingPunct="0">
              <a:spcBef>
                <a:spcPct val="0"/>
              </a:spcBef>
              <a:spcAft>
                <a:spcPct val="0"/>
              </a:spcAft>
              <a:defRPr sz="4400" b="1">
                <a:solidFill>
                  <a:srgbClr val="270A70"/>
                </a:solidFill>
                <a:latin typeface="+mj-lt"/>
                <a:ea typeface="+mj-ea"/>
                <a:cs typeface="+mj-cs"/>
              </a:defRPr>
            </a:lvl1pPr>
            <a:lvl2pPr algn="ctr" rtl="0" eaLnBrk="0" fontAlgn="base" hangingPunct="0">
              <a:spcBef>
                <a:spcPct val="0"/>
              </a:spcBef>
              <a:spcAft>
                <a:spcPct val="0"/>
              </a:spcAft>
              <a:defRPr sz="4400" b="1">
                <a:solidFill>
                  <a:srgbClr val="270A70"/>
                </a:solidFill>
                <a:latin typeface="Arial" pitchFamily="34" charset="0"/>
                <a:cs typeface="Arial" pitchFamily="34" charset="0"/>
              </a:defRPr>
            </a:lvl2pPr>
            <a:lvl3pPr algn="ctr" rtl="0" eaLnBrk="0" fontAlgn="base" hangingPunct="0">
              <a:spcBef>
                <a:spcPct val="0"/>
              </a:spcBef>
              <a:spcAft>
                <a:spcPct val="0"/>
              </a:spcAft>
              <a:defRPr sz="4400" b="1">
                <a:solidFill>
                  <a:srgbClr val="270A70"/>
                </a:solidFill>
                <a:latin typeface="Arial" pitchFamily="34" charset="0"/>
                <a:cs typeface="Arial" pitchFamily="34" charset="0"/>
              </a:defRPr>
            </a:lvl3pPr>
            <a:lvl4pPr algn="ctr" rtl="0" eaLnBrk="0" fontAlgn="base" hangingPunct="0">
              <a:spcBef>
                <a:spcPct val="0"/>
              </a:spcBef>
              <a:spcAft>
                <a:spcPct val="0"/>
              </a:spcAft>
              <a:defRPr sz="4400" b="1">
                <a:solidFill>
                  <a:srgbClr val="270A70"/>
                </a:solidFill>
                <a:latin typeface="Arial" pitchFamily="34" charset="0"/>
                <a:cs typeface="Arial" pitchFamily="34" charset="0"/>
              </a:defRPr>
            </a:lvl4pPr>
            <a:lvl5pPr algn="ctr" rtl="0" eaLnBrk="0" fontAlgn="base" hangingPunct="0">
              <a:spcBef>
                <a:spcPct val="0"/>
              </a:spcBef>
              <a:spcAft>
                <a:spcPct val="0"/>
              </a:spcAft>
              <a:defRPr sz="4400" b="1">
                <a:solidFill>
                  <a:srgbClr val="270A70"/>
                </a:solidFill>
                <a:latin typeface="Arial" pitchFamily="34" charset="0"/>
                <a:cs typeface="Arial" pitchFamily="34" charset="0"/>
              </a:defRPr>
            </a:lvl5pPr>
            <a:lvl6pPr marL="457200" algn="ctr" rtl="0" fontAlgn="base">
              <a:spcBef>
                <a:spcPct val="0"/>
              </a:spcBef>
              <a:spcAft>
                <a:spcPct val="0"/>
              </a:spcAft>
              <a:defRPr sz="4400" b="1">
                <a:solidFill>
                  <a:srgbClr val="270A70"/>
                </a:solidFill>
                <a:latin typeface="Arial" pitchFamily="34" charset="0"/>
                <a:cs typeface="Arial" pitchFamily="34" charset="0"/>
              </a:defRPr>
            </a:lvl6pPr>
            <a:lvl7pPr marL="914400" algn="ctr" rtl="0" fontAlgn="base">
              <a:spcBef>
                <a:spcPct val="0"/>
              </a:spcBef>
              <a:spcAft>
                <a:spcPct val="0"/>
              </a:spcAft>
              <a:defRPr sz="4400" b="1">
                <a:solidFill>
                  <a:srgbClr val="270A70"/>
                </a:solidFill>
                <a:latin typeface="Arial" pitchFamily="34" charset="0"/>
                <a:cs typeface="Arial" pitchFamily="34" charset="0"/>
              </a:defRPr>
            </a:lvl7pPr>
            <a:lvl8pPr marL="1371600" algn="ctr" rtl="0" fontAlgn="base">
              <a:spcBef>
                <a:spcPct val="0"/>
              </a:spcBef>
              <a:spcAft>
                <a:spcPct val="0"/>
              </a:spcAft>
              <a:defRPr sz="4400" b="1">
                <a:solidFill>
                  <a:srgbClr val="270A70"/>
                </a:solidFill>
                <a:latin typeface="Arial" pitchFamily="34" charset="0"/>
                <a:cs typeface="Arial" pitchFamily="34" charset="0"/>
              </a:defRPr>
            </a:lvl8pPr>
            <a:lvl9pPr marL="1828800" algn="ctr" rtl="0" fontAlgn="base">
              <a:spcBef>
                <a:spcPct val="0"/>
              </a:spcBef>
              <a:spcAft>
                <a:spcPct val="0"/>
              </a:spcAft>
              <a:defRPr sz="4400" b="1">
                <a:solidFill>
                  <a:srgbClr val="270A70"/>
                </a:solidFill>
                <a:latin typeface="Arial" pitchFamily="34" charset="0"/>
                <a:cs typeface="Arial" pitchFamily="34" charset="0"/>
              </a:defRPr>
            </a:lvl9pPr>
          </a:lstStyle>
          <a:p>
            <a:pPr eaLnBrk="1" hangingPunct="1"/>
            <a:r>
              <a:rPr lang="en-US" altLang="en-US" sz="5400" dirty="0"/>
              <a:t>How to Ask for Help</a:t>
            </a:r>
            <a:endParaRPr lang="he-IL" altLang="en-US" sz="5400" dirty="0"/>
          </a:p>
        </p:txBody>
      </p:sp>
      <p:sp>
        <p:nvSpPr>
          <p:cNvPr id="5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p:cNvSpPr>
            <a:spLocks noGrp="1"/>
          </p:cNvSpPr>
          <p:nvPr>
            <p:ph idx="1"/>
          </p:nvPr>
        </p:nvSpPr>
        <p:spPr bwMode="auto">
          <a:xfrm>
            <a:off x="838200" y="1929384"/>
            <a:ext cx="10515600" cy="425196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4211BB"/>
              </a:buClr>
              <a:buFont typeface="Arial" charset="0"/>
              <a:buChar char="–"/>
              <a:defRPr sz="2800">
                <a:solidFill>
                  <a:schemeClr val="tx1"/>
                </a:solidFill>
                <a:latin typeface="+mn-lt"/>
                <a:cs typeface="+mn-cs"/>
              </a:defRPr>
            </a:lvl2pPr>
            <a:lvl3pPr marL="1143000" indent="-228600" algn="l" rtl="0" eaLnBrk="0" fontAlgn="base" hangingPunct="0">
              <a:spcBef>
                <a:spcPct val="20000"/>
              </a:spcBef>
              <a:spcAft>
                <a:spcPct val="0"/>
              </a:spcAft>
              <a:buClr>
                <a:srgbClr val="4211BB"/>
              </a:buClr>
              <a:buChar char="•"/>
              <a:defRPr sz="2400">
                <a:solidFill>
                  <a:schemeClr val="tx1"/>
                </a:solidFill>
                <a:latin typeface="+mn-lt"/>
                <a:cs typeface="+mn-cs"/>
              </a:defRPr>
            </a:lvl3pPr>
            <a:lvl4pPr marL="1600200" indent="-228600" algn="l" rtl="0" eaLnBrk="0" fontAlgn="base" hangingPunct="0">
              <a:spcBef>
                <a:spcPct val="20000"/>
              </a:spcBef>
              <a:spcAft>
                <a:spcPct val="0"/>
              </a:spcAft>
              <a:buClr>
                <a:srgbClr val="4211BB"/>
              </a:buClr>
              <a:buFont typeface="Arial" charset="0"/>
              <a:buChar char="–"/>
              <a:defRPr sz="2000">
                <a:solidFill>
                  <a:schemeClr val="tx1"/>
                </a:solidFill>
                <a:latin typeface="+mn-lt"/>
                <a:cs typeface="+mn-cs"/>
              </a:defRPr>
            </a:lvl4pPr>
            <a:lvl5pPr marL="2057400" indent="-228600" algn="l" rtl="0" eaLnBrk="0" fontAlgn="base" hangingPunct="0">
              <a:spcBef>
                <a:spcPct val="20000"/>
              </a:spcBef>
              <a:spcAft>
                <a:spcPct val="0"/>
              </a:spcAft>
              <a:buClr>
                <a:srgbClr val="4211BB"/>
              </a:buClr>
              <a:buFont typeface="Arial" charset="0"/>
              <a:buChar char="»"/>
              <a:defRPr sz="2000">
                <a:solidFill>
                  <a:schemeClr val="tx1"/>
                </a:solidFill>
                <a:latin typeface="+mn-lt"/>
                <a:cs typeface="+mn-cs"/>
              </a:defRPr>
            </a:lvl5pPr>
            <a:lvl6pPr marL="25146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6pPr>
            <a:lvl7pPr marL="29718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7pPr>
            <a:lvl8pPr marL="34290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8pPr>
            <a:lvl9pPr marL="38862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9pPr>
          </a:lstStyle>
          <a:p>
            <a:pPr marL="457200" lvl="1" indent="0">
              <a:buNone/>
            </a:pPr>
            <a:r>
              <a:rPr lang="en-US" sz="2400" dirty="0">
                <a:solidFill>
                  <a:srgbClr val="000000"/>
                </a:solidFill>
                <a:effectLst/>
                <a:latin typeface="Calibri" panose="020F0502020204030204" pitchFamily="34" charset="0"/>
                <a:ea typeface="Times New Roman" panose="02020603050405020304" pitchFamily="18" charset="0"/>
              </a:rPr>
              <a:t>If you feel stuck, make a strong effort to figure things out on your own—these are often the moments where you learn the most. If you are still stuck, there are several acceptable ways to get help:</a:t>
            </a:r>
            <a:endParaRPr lang="en-US" sz="2400" dirty="0">
              <a:effectLst/>
              <a:latin typeface="Times New Roman" panose="02020603050405020304" pitchFamily="18" charset="0"/>
              <a:ea typeface="Times New Roman" panose="02020603050405020304" pitchFamily="18" charset="0"/>
            </a:endParaRPr>
          </a:p>
          <a:p>
            <a:pPr marL="742950" marR="0" lvl="1" indent="-285750">
              <a:buFont typeface="Times" pitchFamily="2" charset="0"/>
              <a:buChar char="•"/>
            </a:pPr>
            <a:endPar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742950" marR="0" lvl="1" indent="-285750">
              <a:buFont typeface="Times" pitchFamily="2" charset="0"/>
              <a:buChar char="•"/>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You may ask Professor Cowan for help, either during office hours or email</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lgn="l">
              <a:buFont typeface="Times" pitchFamily="2" charset="0"/>
              <a:buChar char="•"/>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You may go to CS tutoring, typically from 5p-11p, Sunday through Thursday, in Briggs.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lgn="l">
              <a:buFont typeface="Times" pitchFamily="2" charset="0"/>
              <a:buChar char="•"/>
            </a:pPr>
            <a:r>
              <a:rPr lang="en-US"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You may ask a classmate (or someone not in the class) for help.</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8610600" y="6356350"/>
            <a:ext cx="2743200" cy="365125"/>
          </a:xfrm>
          <a:prstGeom prst="ellipse">
            <a:avLst/>
          </a:prstGeom>
        </p:spPr>
        <p:txBody>
          <a:bodyPr>
            <a:normAutofit/>
          </a:bodyPr>
          <a:lstStyle/>
          <a:p>
            <a:pPr>
              <a:lnSpc>
                <a:spcPct val="90000"/>
              </a:lnSpc>
              <a:spcAft>
                <a:spcPts val="600"/>
              </a:spcAft>
            </a:pPr>
            <a:fld id="{5F5482C5-8AA9-46C6-A533-004D3CDFEA37}" type="slidenum">
              <a:rPr lang="en-US" smtClean="0"/>
              <a:pPr>
                <a:lnSpc>
                  <a:spcPct val="90000"/>
                </a:lnSpc>
                <a:spcAft>
                  <a:spcPts val="600"/>
                </a:spcAft>
              </a:pPr>
              <a:t>18</a:t>
            </a:fld>
            <a:endParaRPr lang="en-US"/>
          </a:p>
        </p:txBody>
      </p:sp>
    </p:spTree>
    <p:extLst>
      <p:ext uri="{BB962C8B-B14F-4D97-AF65-F5344CB8AC3E}">
        <p14:creationId xmlns:p14="http://schemas.microsoft.com/office/powerpoint/2010/main" val="1253070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bwMode="auto">
          <a:xfrm>
            <a:off x="838200" y="365125"/>
            <a:ext cx="10515600"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lvl1pPr algn="ctr" rtl="0" eaLnBrk="0" fontAlgn="base" hangingPunct="0">
              <a:spcBef>
                <a:spcPct val="0"/>
              </a:spcBef>
              <a:spcAft>
                <a:spcPct val="0"/>
              </a:spcAft>
              <a:defRPr sz="4400" b="1">
                <a:solidFill>
                  <a:srgbClr val="270A70"/>
                </a:solidFill>
                <a:latin typeface="+mj-lt"/>
                <a:ea typeface="+mj-ea"/>
                <a:cs typeface="+mj-cs"/>
              </a:defRPr>
            </a:lvl1pPr>
            <a:lvl2pPr algn="ctr" rtl="0" eaLnBrk="0" fontAlgn="base" hangingPunct="0">
              <a:spcBef>
                <a:spcPct val="0"/>
              </a:spcBef>
              <a:spcAft>
                <a:spcPct val="0"/>
              </a:spcAft>
              <a:defRPr sz="4400" b="1">
                <a:solidFill>
                  <a:srgbClr val="270A70"/>
                </a:solidFill>
                <a:latin typeface="Arial" pitchFamily="34" charset="0"/>
                <a:cs typeface="Arial" pitchFamily="34" charset="0"/>
              </a:defRPr>
            </a:lvl2pPr>
            <a:lvl3pPr algn="ctr" rtl="0" eaLnBrk="0" fontAlgn="base" hangingPunct="0">
              <a:spcBef>
                <a:spcPct val="0"/>
              </a:spcBef>
              <a:spcAft>
                <a:spcPct val="0"/>
              </a:spcAft>
              <a:defRPr sz="4400" b="1">
                <a:solidFill>
                  <a:srgbClr val="270A70"/>
                </a:solidFill>
                <a:latin typeface="Arial" pitchFamily="34" charset="0"/>
                <a:cs typeface="Arial" pitchFamily="34" charset="0"/>
              </a:defRPr>
            </a:lvl3pPr>
            <a:lvl4pPr algn="ctr" rtl="0" eaLnBrk="0" fontAlgn="base" hangingPunct="0">
              <a:spcBef>
                <a:spcPct val="0"/>
              </a:spcBef>
              <a:spcAft>
                <a:spcPct val="0"/>
              </a:spcAft>
              <a:defRPr sz="4400" b="1">
                <a:solidFill>
                  <a:srgbClr val="270A70"/>
                </a:solidFill>
                <a:latin typeface="Arial" pitchFamily="34" charset="0"/>
                <a:cs typeface="Arial" pitchFamily="34" charset="0"/>
              </a:defRPr>
            </a:lvl4pPr>
            <a:lvl5pPr algn="ctr" rtl="0" eaLnBrk="0" fontAlgn="base" hangingPunct="0">
              <a:spcBef>
                <a:spcPct val="0"/>
              </a:spcBef>
              <a:spcAft>
                <a:spcPct val="0"/>
              </a:spcAft>
              <a:defRPr sz="4400" b="1">
                <a:solidFill>
                  <a:srgbClr val="270A70"/>
                </a:solidFill>
                <a:latin typeface="Arial" pitchFamily="34" charset="0"/>
                <a:cs typeface="Arial" pitchFamily="34" charset="0"/>
              </a:defRPr>
            </a:lvl5pPr>
            <a:lvl6pPr marL="457200" algn="ctr" rtl="0" fontAlgn="base">
              <a:spcBef>
                <a:spcPct val="0"/>
              </a:spcBef>
              <a:spcAft>
                <a:spcPct val="0"/>
              </a:spcAft>
              <a:defRPr sz="4400" b="1">
                <a:solidFill>
                  <a:srgbClr val="270A70"/>
                </a:solidFill>
                <a:latin typeface="Arial" pitchFamily="34" charset="0"/>
                <a:cs typeface="Arial" pitchFamily="34" charset="0"/>
              </a:defRPr>
            </a:lvl6pPr>
            <a:lvl7pPr marL="914400" algn="ctr" rtl="0" fontAlgn="base">
              <a:spcBef>
                <a:spcPct val="0"/>
              </a:spcBef>
              <a:spcAft>
                <a:spcPct val="0"/>
              </a:spcAft>
              <a:defRPr sz="4400" b="1">
                <a:solidFill>
                  <a:srgbClr val="270A70"/>
                </a:solidFill>
                <a:latin typeface="Arial" pitchFamily="34" charset="0"/>
                <a:cs typeface="Arial" pitchFamily="34" charset="0"/>
              </a:defRPr>
            </a:lvl7pPr>
            <a:lvl8pPr marL="1371600" algn="ctr" rtl="0" fontAlgn="base">
              <a:spcBef>
                <a:spcPct val="0"/>
              </a:spcBef>
              <a:spcAft>
                <a:spcPct val="0"/>
              </a:spcAft>
              <a:defRPr sz="4400" b="1">
                <a:solidFill>
                  <a:srgbClr val="270A70"/>
                </a:solidFill>
                <a:latin typeface="Arial" pitchFamily="34" charset="0"/>
                <a:cs typeface="Arial" pitchFamily="34" charset="0"/>
              </a:defRPr>
            </a:lvl8pPr>
            <a:lvl9pPr marL="1828800" algn="ctr" rtl="0" fontAlgn="base">
              <a:spcBef>
                <a:spcPct val="0"/>
              </a:spcBef>
              <a:spcAft>
                <a:spcPct val="0"/>
              </a:spcAft>
              <a:defRPr sz="4400" b="1">
                <a:solidFill>
                  <a:srgbClr val="270A70"/>
                </a:solidFill>
                <a:latin typeface="Arial" pitchFamily="34" charset="0"/>
                <a:cs typeface="Arial" pitchFamily="34" charset="0"/>
              </a:defRPr>
            </a:lvl9pPr>
          </a:lstStyle>
          <a:p>
            <a:pPr eaLnBrk="1" hangingPunct="1"/>
            <a:r>
              <a:rPr lang="en-US" altLang="en-US" sz="5400" dirty="0"/>
              <a:t>How to Ask for Help</a:t>
            </a:r>
            <a:endParaRPr lang="he-IL" altLang="en-US" sz="5400" dirty="0"/>
          </a:p>
        </p:txBody>
      </p:sp>
      <p:sp>
        <p:nvSpPr>
          <p:cNvPr id="5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p:cNvSpPr>
            <a:spLocks noGrp="1"/>
          </p:cNvSpPr>
          <p:nvPr>
            <p:ph idx="1"/>
          </p:nvPr>
        </p:nvSpPr>
        <p:spPr bwMode="auto">
          <a:xfrm>
            <a:off x="838200" y="1929384"/>
            <a:ext cx="10515600" cy="425196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fontScale="92500" lnSpcReduction="10000"/>
          </a:bodyPr>
          <a:lst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4211BB"/>
              </a:buClr>
              <a:buFont typeface="Arial" charset="0"/>
              <a:buChar char="–"/>
              <a:defRPr sz="2800">
                <a:solidFill>
                  <a:schemeClr val="tx1"/>
                </a:solidFill>
                <a:latin typeface="+mn-lt"/>
                <a:cs typeface="+mn-cs"/>
              </a:defRPr>
            </a:lvl2pPr>
            <a:lvl3pPr marL="1143000" indent="-228600" algn="l" rtl="0" eaLnBrk="0" fontAlgn="base" hangingPunct="0">
              <a:spcBef>
                <a:spcPct val="20000"/>
              </a:spcBef>
              <a:spcAft>
                <a:spcPct val="0"/>
              </a:spcAft>
              <a:buClr>
                <a:srgbClr val="4211BB"/>
              </a:buClr>
              <a:buChar char="•"/>
              <a:defRPr sz="2400">
                <a:solidFill>
                  <a:schemeClr val="tx1"/>
                </a:solidFill>
                <a:latin typeface="+mn-lt"/>
                <a:cs typeface="+mn-cs"/>
              </a:defRPr>
            </a:lvl3pPr>
            <a:lvl4pPr marL="1600200" indent="-228600" algn="l" rtl="0" eaLnBrk="0" fontAlgn="base" hangingPunct="0">
              <a:spcBef>
                <a:spcPct val="20000"/>
              </a:spcBef>
              <a:spcAft>
                <a:spcPct val="0"/>
              </a:spcAft>
              <a:buClr>
                <a:srgbClr val="4211BB"/>
              </a:buClr>
              <a:buFont typeface="Arial" charset="0"/>
              <a:buChar char="–"/>
              <a:defRPr sz="2000">
                <a:solidFill>
                  <a:schemeClr val="tx1"/>
                </a:solidFill>
                <a:latin typeface="+mn-lt"/>
                <a:cs typeface="+mn-cs"/>
              </a:defRPr>
            </a:lvl4pPr>
            <a:lvl5pPr marL="2057400" indent="-228600" algn="l" rtl="0" eaLnBrk="0" fontAlgn="base" hangingPunct="0">
              <a:spcBef>
                <a:spcPct val="20000"/>
              </a:spcBef>
              <a:spcAft>
                <a:spcPct val="0"/>
              </a:spcAft>
              <a:buClr>
                <a:srgbClr val="4211BB"/>
              </a:buClr>
              <a:buFont typeface="Arial" charset="0"/>
              <a:buChar char="»"/>
              <a:defRPr sz="2000">
                <a:solidFill>
                  <a:schemeClr val="tx1"/>
                </a:solidFill>
                <a:latin typeface="+mn-lt"/>
                <a:cs typeface="+mn-cs"/>
              </a:defRPr>
            </a:lvl5pPr>
            <a:lvl6pPr marL="25146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6pPr>
            <a:lvl7pPr marL="29718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7pPr>
            <a:lvl8pPr marL="34290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8pPr>
            <a:lvl9pPr marL="38862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9pPr>
          </a:lstStyle>
          <a:p>
            <a:pPr marL="0" marR="0" indent="0">
              <a:buNone/>
            </a:pPr>
            <a:r>
              <a:rPr lang="en-US" sz="1800" dirty="0">
                <a:solidFill>
                  <a:srgbClr val="000000"/>
                </a:solidFill>
                <a:effectLst/>
                <a:latin typeface="Calibri" panose="020F0502020204030204" pitchFamily="34" charset="0"/>
                <a:ea typeface="Times New Roman" panose="02020603050405020304" pitchFamily="18" charset="0"/>
              </a:rPr>
              <a:t>When asking for help, or when helping a classmate, you must follow the following principle:</a:t>
            </a:r>
            <a:endParaRPr lang="en-US" sz="2400" dirty="0">
              <a:effectLst/>
              <a:latin typeface="Times New Roman" panose="02020603050405020304" pitchFamily="18" charset="0"/>
              <a:ea typeface="Times New Roman" panose="02020603050405020304" pitchFamily="18" charset="0"/>
            </a:endParaRPr>
          </a:p>
          <a:p>
            <a:pPr marL="342900" marR="0" lvl="0" indent="-342900" algn="l">
              <a:buFont typeface="Symbol" pitchFamily="2" charset="2"/>
              <a:buChar char=""/>
            </a:pPr>
            <a:r>
              <a:rPr lang="en-US" sz="1800" dirty="0">
                <a:solidFill>
                  <a:srgbClr val="000000"/>
                </a:solidFill>
                <a:effectLst/>
                <a:latin typeface="Calibri" panose="020F0502020204030204" pitchFamily="34" charset="0"/>
                <a:ea typeface="Times New Roman" panose="02020603050405020304" pitchFamily="18" charset="0"/>
              </a:rPr>
              <a:t>“Understanding, not answers.”</a:t>
            </a:r>
            <a:endParaRPr lang="en-US" sz="2400" dirty="0">
              <a:effectLst/>
              <a:latin typeface="Times New Roman" panose="02020603050405020304" pitchFamily="18" charset="0"/>
              <a:ea typeface="Times New Roman" panose="02020603050405020304" pitchFamily="18" charset="0"/>
            </a:endParaRPr>
          </a:p>
          <a:p>
            <a:pPr marL="0" marR="0" indent="0" algn="l">
              <a:buNone/>
            </a:pPr>
            <a:endParaRPr lang="en-US" sz="1800" dirty="0">
              <a:solidFill>
                <a:srgbClr val="000000"/>
              </a:solidFill>
              <a:effectLst/>
              <a:latin typeface="Calibri" panose="020F0502020204030204" pitchFamily="34" charset="0"/>
              <a:ea typeface="Times New Roman" panose="02020603050405020304" pitchFamily="18" charset="0"/>
            </a:endParaRPr>
          </a:p>
          <a:p>
            <a:pPr marL="0" marR="0" indent="0" algn="l">
              <a:buNone/>
            </a:pPr>
            <a:endParaRPr lang="en-US" sz="1800" dirty="0">
              <a:solidFill>
                <a:srgbClr val="000000"/>
              </a:solidFill>
              <a:latin typeface="Calibri" panose="020F0502020204030204" pitchFamily="34" charset="0"/>
              <a:ea typeface="Times New Roman" panose="02020603050405020304" pitchFamily="18" charset="0"/>
            </a:endParaRPr>
          </a:p>
          <a:p>
            <a:pPr marL="0" marR="0" indent="0" algn="l">
              <a:buNone/>
            </a:pPr>
            <a:r>
              <a:rPr lang="en-US" sz="1800" dirty="0">
                <a:solidFill>
                  <a:srgbClr val="000000"/>
                </a:solidFill>
                <a:effectLst/>
                <a:latin typeface="Calibri" panose="020F0502020204030204" pitchFamily="34" charset="0"/>
                <a:ea typeface="Times New Roman" panose="02020603050405020304" pitchFamily="18" charset="0"/>
              </a:rPr>
              <a:t>More concretely, here are some good questions to ask others when you are stuck:</a:t>
            </a:r>
            <a:endParaRPr lang="en-US" sz="2400" dirty="0">
              <a:effectLst/>
              <a:latin typeface="Times New Roman" panose="02020603050405020304" pitchFamily="18" charset="0"/>
              <a:ea typeface="Times New Roman" panose="02020603050405020304" pitchFamily="18" charset="0"/>
            </a:endParaRPr>
          </a:p>
          <a:p>
            <a:pPr marL="742950" marR="0" lvl="1" indent="-285750" algn="l">
              <a:buFont typeface="Times" pitchFamily="2" charset="0"/>
              <a:buChar char="•"/>
            </a:pP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How does [insert Python feature] work in Python?</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lgn="l">
              <a:buFont typeface="Times" pitchFamily="2" charset="0"/>
              <a:buChar char="•"/>
            </a:pP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Can you listen to my reasoning about this problem and see if it makes sense?</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lgn="l">
              <a:buFont typeface="Times" pitchFamily="2" charset="0"/>
              <a:buChar char="•"/>
            </a:pP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Can you help me trace my code to understand what it is actually doing?</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lgn="l">
              <a:buFont typeface="Times" pitchFamily="2" charset="0"/>
              <a:buChar char="•"/>
            </a:pP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How should I interpret this error message?</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gn="l">
              <a:buNone/>
            </a:pPr>
            <a:endParaRPr lang="en-US" sz="1800" dirty="0">
              <a:solidFill>
                <a:srgbClr val="000000"/>
              </a:solidFill>
              <a:effectLst/>
              <a:latin typeface="Calibri" panose="020F0502020204030204" pitchFamily="34" charset="0"/>
              <a:ea typeface="Times New Roman" panose="02020603050405020304" pitchFamily="18" charset="0"/>
            </a:endParaRPr>
          </a:p>
          <a:p>
            <a:pPr marL="0" marR="0" indent="0" algn="l">
              <a:buNone/>
            </a:pPr>
            <a:r>
              <a:rPr lang="en-US" sz="1800" dirty="0">
                <a:solidFill>
                  <a:srgbClr val="000000"/>
                </a:solidFill>
                <a:effectLst/>
                <a:latin typeface="Calibri" panose="020F0502020204030204" pitchFamily="34" charset="0"/>
                <a:ea typeface="Times New Roman" panose="02020603050405020304" pitchFamily="18" charset="0"/>
              </a:rPr>
              <a:t>you may not copy code from another student, from the internet, or from an artificial intelligence program. </a:t>
            </a:r>
          </a:p>
          <a:p>
            <a:pPr marL="0" marR="0" indent="0" algn="l">
              <a:buNone/>
            </a:pPr>
            <a:endParaRPr lang="en-US" sz="1800" dirty="0">
              <a:solidFill>
                <a:srgbClr val="000000"/>
              </a:solidFill>
              <a:latin typeface="Calibri" panose="020F0502020204030204" pitchFamily="34" charset="0"/>
              <a:ea typeface="Times New Roman" panose="02020603050405020304" pitchFamily="18" charset="0"/>
            </a:endParaRPr>
          </a:p>
          <a:p>
            <a:pPr marL="0" marR="0" indent="0" algn="l">
              <a:buNone/>
            </a:pPr>
            <a:r>
              <a:rPr lang="en-US" sz="1800" dirty="0">
                <a:solidFill>
                  <a:srgbClr val="000000"/>
                </a:solidFill>
                <a:effectLst/>
                <a:latin typeface="Calibri" panose="020F0502020204030204" pitchFamily="34" charset="0"/>
                <a:ea typeface="Times New Roman" panose="02020603050405020304" pitchFamily="18" charset="0"/>
              </a:rPr>
              <a:t>You may not ask anyone else to tell you what code to write. Receiving or giving help in these ways will be considered an honor code violation</a:t>
            </a:r>
            <a:r>
              <a:rPr lang="en-US" sz="2400" dirty="0">
                <a:solidFill>
                  <a:srgbClr val="000000"/>
                </a:solidFill>
                <a:effectLst/>
                <a:latin typeface="Times" pitchFamily="2"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p:txBody>
      </p:sp>
      <p:sp>
        <p:nvSpPr>
          <p:cNvPr id="5" name="Slide Number Placeholder 4"/>
          <p:cNvSpPr>
            <a:spLocks noGrp="1"/>
          </p:cNvSpPr>
          <p:nvPr>
            <p:ph type="sldNum" sz="quarter" idx="12"/>
          </p:nvPr>
        </p:nvSpPr>
        <p:spPr>
          <a:xfrm>
            <a:off x="8610600" y="6356350"/>
            <a:ext cx="2743200" cy="365125"/>
          </a:xfrm>
          <a:prstGeom prst="ellipse">
            <a:avLst/>
          </a:prstGeom>
        </p:spPr>
        <p:txBody>
          <a:bodyPr>
            <a:normAutofit/>
          </a:bodyPr>
          <a:lstStyle/>
          <a:p>
            <a:pPr>
              <a:lnSpc>
                <a:spcPct val="90000"/>
              </a:lnSpc>
              <a:spcAft>
                <a:spcPts val="600"/>
              </a:spcAft>
            </a:pPr>
            <a:fld id="{5F5482C5-8AA9-46C6-A533-004D3CDFEA37}" type="slidenum">
              <a:rPr lang="en-US" smtClean="0"/>
              <a:pPr>
                <a:lnSpc>
                  <a:spcPct val="90000"/>
                </a:lnSpc>
                <a:spcAft>
                  <a:spcPts val="600"/>
                </a:spcAft>
              </a:pPr>
              <a:t>19</a:t>
            </a:fld>
            <a:endParaRPr lang="en-US"/>
          </a:p>
        </p:txBody>
      </p:sp>
    </p:spTree>
    <p:extLst>
      <p:ext uri="{BB962C8B-B14F-4D97-AF65-F5344CB8AC3E}">
        <p14:creationId xmlns:p14="http://schemas.microsoft.com/office/powerpoint/2010/main" val="2789623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07955-C870-6D7F-5EF7-1222C517D9E5}"/>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113328F1-97E1-F4CF-35BF-BA1C2BF483BC}"/>
              </a:ext>
            </a:extLst>
          </p:cNvPr>
          <p:cNvSpPr>
            <a:spLocks noGrp="1"/>
          </p:cNvSpPr>
          <p:nvPr>
            <p:ph idx="1"/>
          </p:nvPr>
        </p:nvSpPr>
        <p:spPr/>
        <p:txBody>
          <a:bodyPr/>
          <a:lstStyle/>
          <a:p>
            <a:r>
              <a:rPr lang="en-US" dirty="0"/>
              <a:t>Who am I?</a:t>
            </a:r>
          </a:p>
          <a:p>
            <a:r>
              <a:rPr lang="en-US" dirty="0"/>
              <a:t>Who are you?</a:t>
            </a:r>
          </a:p>
          <a:p>
            <a:pPr lvl="1"/>
            <a:r>
              <a:rPr lang="en-US" dirty="0"/>
              <a:t>Year, major, hometown, one positive word people use to describe you and an interesting fact about yourself.</a:t>
            </a:r>
          </a:p>
          <a:p>
            <a:r>
              <a:rPr lang="en-US" dirty="0"/>
              <a:t>What do you hope to learn in this class?</a:t>
            </a:r>
          </a:p>
          <a:p>
            <a:pPr marL="0" indent="0">
              <a:buNone/>
            </a:pPr>
            <a:endParaRPr lang="en-US" dirty="0"/>
          </a:p>
        </p:txBody>
      </p:sp>
      <p:sp>
        <p:nvSpPr>
          <p:cNvPr id="4" name="Slide Number Placeholder 3">
            <a:extLst>
              <a:ext uri="{FF2B5EF4-FFF2-40B4-BE49-F238E27FC236}">
                <a16:creationId xmlns:a16="http://schemas.microsoft.com/office/drawing/2014/main" id="{166ECAFE-EE93-2C95-A520-0A90C7A6F794}"/>
              </a:ext>
            </a:extLst>
          </p:cNvPr>
          <p:cNvSpPr>
            <a:spLocks noGrp="1"/>
          </p:cNvSpPr>
          <p:nvPr>
            <p:ph type="sldNum" sz="quarter" idx="12"/>
          </p:nvPr>
        </p:nvSpPr>
        <p:spPr/>
        <p:txBody>
          <a:bodyPr/>
          <a:lstStyle/>
          <a:p>
            <a:fld id="{5F5482C5-8AA9-46C6-A533-004D3CDFEA37}" type="slidenum">
              <a:rPr lang="en-US" smtClean="0"/>
              <a:t>2</a:t>
            </a:fld>
            <a:endParaRPr lang="en-US"/>
          </a:p>
        </p:txBody>
      </p:sp>
    </p:spTree>
    <p:extLst>
      <p:ext uri="{BB962C8B-B14F-4D97-AF65-F5344CB8AC3E}">
        <p14:creationId xmlns:p14="http://schemas.microsoft.com/office/powerpoint/2010/main" val="1929975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Remember</a:t>
            </a:r>
          </a:p>
        </p:txBody>
      </p:sp>
      <p:sp>
        <p:nvSpPr>
          <p:cNvPr id="3" name="Content Placeholder 2"/>
          <p:cNvSpPr>
            <a:spLocks noGrp="1"/>
          </p:cNvSpPr>
          <p:nvPr>
            <p:ph idx="1"/>
          </p:nvPr>
        </p:nvSpPr>
        <p:spPr>
          <a:xfrm>
            <a:off x="838200" y="1524001"/>
            <a:ext cx="10439400" cy="4525963"/>
          </a:xfrm>
        </p:spPr>
        <p:txBody>
          <a:bodyPr>
            <a:normAutofit lnSpcReduction="10000"/>
          </a:bodyPr>
          <a:lstStyle/>
          <a:p>
            <a:pPr marL="971550" lvl="1" indent="-514350">
              <a:buFont typeface="+mj-lt"/>
              <a:buAutoNum type="arabicPeriod"/>
            </a:pPr>
            <a:r>
              <a:rPr lang="en-US" dirty="0"/>
              <a:t>Computers are dumb!</a:t>
            </a:r>
          </a:p>
          <a:p>
            <a:pPr marL="971550" lvl="1" indent="-514350">
              <a:buFont typeface="+mj-lt"/>
              <a:buAutoNum type="arabicPeriod"/>
            </a:pPr>
            <a:r>
              <a:rPr lang="en-US" dirty="0"/>
              <a:t>Computers only do what you tell them to do.</a:t>
            </a:r>
          </a:p>
          <a:p>
            <a:pPr marL="971550" lvl="1" indent="-514350">
              <a:buFont typeface="+mj-lt"/>
              <a:buAutoNum type="arabicPeriod"/>
            </a:pPr>
            <a:r>
              <a:rPr lang="en-US" dirty="0"/>
              <a:t>Computer do what you tell them to do really fast, so they appear smart (but they are not).</a:t>
            </a:r>
          </a:p>
          <a:p>
            <a:pPr marL="971550" lvl="1" indent="-514350">
              <a:buFont typeface="+mj-lt"/>
              <a:buAutoNum type="arabicPeriod"/>
            </a:pPr>
            <a:r>
              <a:rPr lang="en-US" dirty="0"/>
              <a:t>Computer don’t remember anything unless you tell them how to remember.</a:t>
            </a:r>
          </a:p>
          <a:p>
            <a:pPr marL="971550" lvl="1" indent="-514350">
              <a:buFont typeface="+mj-lt"/>
              <a:buAutoNum type="arabicPeriod"/>
            </a:pPr>
            <a:r>
              <a:rPr lang="en-US" dirty="0"/>
              <a:t>Computers take your instructions literally. If you tell them to do something dumb, they do it.</a:t>
            </a:r>
          </a:p>
          <a:p>
            <a:pPr marL="971550" lvl="1" indent="-514350">
              <a:buFont typeface="+mj-lt"/>
              <a:buAutoNum type="arabicPeriod"/>
            </a:pPr>
            <a:r>
              <a:rPr lang="en-US" dirty="0"/>
              <a:t>A computer only does what it is told and in exactly the order you tell it.</a:t>
            </a:r>
          </a:p>
        </p:txBody>
      </p:sp>
      <p:sp>
        <p:nvSpPr>
          <p:cNvPr id="5" name="Slide Number Placeholder 4"/>
          <p:cNvSpPr>
            <a:spLocks noGrp="1"/>
          </p:cNvSpPr>
          <p:nvPr>
            <p:ph type="sldNum" sz="quarter" idx="12"/>
          </p:nvPr>
        </p:nvSpPr>
        <p:spPr/>
        <p:txBody>
          <a:bodyPr/>
          <a:lstStyle/>
          <a:p>
            <a:fld id="{5F5482C5-8AA9-46C6-A533-004D3CDFEA37}" type="slidenum">
              <a:rPr lang="en-US" smtClean="0"/>
              <a:t>20</a:t>
            </a:fld>
            <a:endParaRPr lang="en-US"/>
          </a:p>
        </p:txBody>
      </p:sp>
    </p:spTree>
    <p:extLst>
      <p:ext uri="{BB962C8B-B14F-4D97-AF65-F5344CB8AC3E}">
        <p14:creationId xmlns:p14="http://schemas.microsoft.com/office/powerpoint/2010/main" val="2085684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bwMode="auto">
          <a:xfrm>
            <a:off x="838200" y="365125"/>
            <a:ext cx="10515600"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lvl1pPr algn="ctr" rtl="0" eaLnBrk="0" fontAlgn="base" hangingPunct="0">
              <a:spcBef>
                <a:spcPct val="0"/>
              </a:spcBef>
              <a:spcAft>
                <a:spcPct val="0"/>
              </a:spcAft>
              <a:defRPr sz="4400" b="1">
                <a:solidFill>
                  <a:srgbClr val="270A70"/>
                </a:solidFill>
                <a:latin typeface="+mj-lt"/>
                <a:ea typeface="+mj-ea"/>
                <a:cs typeface="+mj-cs"/>
              </a:defRPr>
            </a:lvl1pPr>
            <a:lvl2pPr algn="ctr" rtl="0" eaLnBrk="0" fontAlgn="base" hangingPunct="0">
              <a:spcBef>
                <a:spcPct val="0"/>
              </a:spcBef>
              <a:spcAft>
                <a:spcPct val="0"/>
              </a:spcAft>
              <a:defRPr sz="4400" b="1">
                <a:solidFill>
                  <a:srgbClr val="270A70"/>
                </a:solidFill>
                <a:latin typeface="Arial" pitchFamily="34" charset="0"/>
                <a:cs typeface="Arial" pitchFamily="34" charset="0"/>
              </a:defRPr>
            </a:lvl2pPr>
            <a:lvl3pPr algn="ctr" rtl="0" eaLnBrk="0" fontAlgn="base" hangingPunct="0">
              <a:spcBef>
                <a:spcPct val="0"/>
              </a:spcBef>
              <a:spcAft>
                <a:spcPct val="0"/>
              </a:spcAft>
              <a:defRPr sz="4400" b="1">
                <a:solidFill>
                  <a:srgbClr val="270A70"/>
                </a:solidFill>
                <a:latin typeface="Arial" pitchFamily="34" charset="0"/>
                <a:cs typeface="Arial" pitchFamily="34" charset="0"/>
              </a:defRPr>
            </a:lvl3pPr>
            <a:lvl4pPr algn="ctr" rtl="0" eaLnBrk="0" fontAlgn="base" hangingPunct="0">
              <a:spcBef>
                <a:spcPct val="0"/>
              </a:spcBef>
              <a:spcAft>
                <a:spcPct val="0"/>
              </a:spcAft>
              <a:defRPr sz="4400" b="1">
                <a:solidFill>
                  <a:srgbClr val="270A70"/>
                </a:solidFill>
                <a:latin typeface="Arial" pitchFamily="34" charset="0"/>
                <a:cs typeface="Arial" pitchFamily="34" charset="0"/>
              </a:defRPr>
            </a:lvl4pPr>
            <a:lvl5pPr algn="ctr" rtl="0" eaLnBrk="0" fontAlgn="base" hangingPunct="0">
              <a:spcBef>
                <a:spcPct val="0"/>
              </a:spcBef>
              <a:spcAft>
                <a:spcPct val="0"/>
              </a:spcAft>
              <a:defRPr sz="4400" b="1">
                <a:solidFill>
                  <a:srgbClr val="270A70"/>
                </a:solidFill>
                <a:latin typeface="Arial" pitchFamily="34" charset="0"/>
                <a:cs typeface="Arial" pitchFamily="34" charset="0"/>
              </a:defRPr>
            </a:lvl5pPr>
            <a:lvl6pPr marL="457200" algn="ctr" rtl="0" fontAlgn="base">
              <a:spcBef>
                <a:spcPct val="0"/>
              </a:spcBef>
              <a:spcAft>
                <a:spcPct val="0"/>
              </a:spcAft>
              <a:defRPr sz="4400" b="1">
                <a:solidFill>
                  <a:srgbClr val="270A70"/>
                </a:solidFill>
                <a:latin typeface="Arial" pitchFamily="34" charset="0"/>
                <a:cs typeface="Arial" pitchFamily="34" charset="0"/>
              </a:defRPr>
            </a:lvl6pPr>
            <a:lvl7pPr marL="914400" algn="ctr" rtl="0" fontAlgn="base">
              <a:spcBef>
                <a:spcPct val="0"/>
              </a:spcBef>
              <a:spcAft>
                <a:spcPct val="0"/>
              </a:spcAft>
              <a:defRPr sz="4400" b="1">
                <a:solidFill>
                  <a:srgbClr val="270A70"/>
                </a:solidFill>
                <a:latin typeface="Arial" pitchFamily="34" charset="0"/>
                <a:cs typeface="Arial" pitchFamily="34" charset="0"/>
              </a:defRPr>
            </a:lvl7pPr>
            <a:lvl8pPr marL="1371600" algn="ctr" rtl="0" fontAlgn="base">
              <a:spcBef>
                <a:spcPct val="0"/>
              </a:spcBef>
              <a:spcAft>
                <a:spcPct val="0"/>
              </a:spcAft>
              <a:defRPr sz="4400" b="1">
                <a:solidFill>
                  <a:srgbClr val="270A70"/>
                </a:solidFill>
                <a:latin typeface="Arial" pitchFamily="34" charset="0"/>
                <a:cs typeface="Arial" pitchFamily="34" charset="0"/>
              </a:defRPr>
            </a:lvl8pPr>
            <a:lvl9pPr marL="1828800" algn="ctr" rtl="0" fontAlgn="base">
              <a:spcBef>
                <a:spcPct val="0"/>
              </a:spcBef>
              <a:spcAft>
                <a:spcPct val="0"/>
              </a:spcAft>
              <a:defRPr sz="4400" b="1">
                <a:solidFill>
                  <a:srgbClr val="270A70"/>
                </a:solidFill>
                <a:latin typeface="Arial" pitchFamily="34" charset="0"/>
                <a:cs typeface="Arial" pitchFamily="34" charset="0"/>
              </a:defRPr>
            </a:lvl9pPr>
          </a:lstStyle>
          <a:p>
            <a:pPr eaLnBrk="1" hangingPunct="1"/>
            <a:r>
              <a:rPr lang="en-US" altLang="en-US" sz="5400" dirty="0"/>
              <a:t>Your To Do List</a:t>
            </a:r>
            <a:endParaRPr lang="he-IL" altLang="en-US" sz="5400" dirty="0"/>
          </a:p>
        </p:txBody>
      </p:sp>
      <p:sp>
        <p:nvSpPr>
          <p:cNvPr id="5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p:cNvSpPr>
            <a:spLocks noGrp="1"/>
          </p:cNvSpPr>
          <p:nvPr>
            <p:ph idx="1"/>
          </p:nvPr>
        </p:nvSpPr>
        <p:spPr bwMode="auto">
          <a:xfrm>
            <a:off x="838200" y="1929384"/>
            <a:ext cx="10515600" cy="425196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4211BB"/>
              </a:buClr>
              <a:buFont typeface="Arial" charset="0"/>
              <a:buChar char="–"/>
              <a:defRPr sz="2800">
                <a:solidFill>
                  <a:schemeClr val="tx1"/>
                </a:solidFill>
                <a:latin typeface="+mn-lt"/>
                <a:cs typeface="+mn-cs"/>
              </a:defRPr>
            </a:lvl2pPr>
            <a:lvl3pPr marL="1143000" indent="-228600" algn="l" rtl="0" eaLnBrk="0" fontAlgn="base" hangingPunct="0">
              <a:spcBef>
                <a:spcPct val="20000"/>
              </a:spcBef>
              <a:spcAft>
                <a:spcPct val="0"/>
              </a:spcAft>
              <a:buClr>
                <a:srgbClr val="4211BB"/>
              </a:buClr>
              <a:buChar char="•"/>
              <a:defRPr sz="2400">
                <a:solidFill>
                  <a:schemeClr val="tx1"/>
                </a:solidFill>
                <a:latin typeface="+mn-lt"/>
                <a:cs typeface="+mn-cs"/>
              </a:defRPr>
            </a:lvl3pPr>
            <a:lvl4pPr marL="1600200" indent="-228600" algn="l" rtl="0" eaLnBrk="0" fontAlgn="base" hangingPunct="0">
              <a:spcBef>
                <a:spcPct val="20000"/>
              </a:spcBef>
              <a:spcAft>
                <a:spcPct val="0"/>
              </a:spcAft>
              <a:buClr>
                <a:srgbClr val="4211BB"/>
              </a:buClr>
              <a:buFont typeface="Arial" charset="0"/>
              <a:buChar char="–"/>
              <a:defRPr sz="2000">
                <a:solidFill>
                  <a:schemeClr val="tx1"/>
                </a:solidFill>
                <a:latin typeface="+mn-lt"/>
                <a:cs typeface="+mn-cs"/>
              </a:defRPr>
            </a:lvl4pPr>
            <a:lvl5pPr marL="2057400" indent="-228600" algn="l" rtl="0" eaLnBrk="0" fontAlgn="base" hangingPunct="0">
              <a:spcBef>
                <a:spcPct val="20000"/>
              </a:spcBef>
              <a:spcAft>
                <a:spcPct val="0"/>
              </a:spcAft>
              <a:buClr>
                <a:srgbClr val="4211BB"/>
              </a:buClr>
              <a:buFont typeface="Arial" charset="0"/>
              <a:buChar char="»"/>
              <a:defRPr sz="2000">
                <a:solidFill>
                  <a:schemeClr val="tx1"/>
                </a:solidFill>
                <a:latin typeface="+mn-lt"/>
                <a:cs typeface="+mn-cs"/>
              </a:defRPr>
            </a:lvl5pPr>
            <a:lvl6pPr marL="25146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6pPr>
            <a:lvl7pPr marL="29718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7pPr>
            <a:lvl8pPr marL="34290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8pPr>
            <a:lvl9pPr marL="38862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9pPr>
          </a:lstStyle>
          <a:p>
            <a:r>
              <a:rPr lang="en-US" sz="2400" dirty="0"/>
              <a:t>Complete the Course Survey (be sure to include your Gmail address)</a:t>
            </a:r>
          </a:p>
          <a:p>
            <a:r>
              <a:rPr lang="en-US" sz="2400" dirty="0"/>
              <a:t>Purchase the textbook (</a:t>
            </a:r>
            <a:r>
              <a:rPr lang="en-US" sz="2400" dirty="0" err="1"/>
              <a:t>Zybook</a:t>
            </a:r>
            <a:r>
              <a:rPr lang="en-US" sz="2400" dirty="0"/>
              <a:t>)</a:t>
            </a:r>
            <a:endParaRPr lang="en-US" sz="2400" dirty="0">
              <a:cs typeface="Calibri"/>
            </a:endParaRPr>
          </a:p>
          <a:p>
            <a:r>
              <a:rPr lang="en-US" sz="2400" dirty="0"/>
              <a:t>Log in to the </a:t>
            </a:r>
            <a:r>
              <a:rPr lang="en-US" sz="2400" dirty="0" err="1"/>
              <a:t>Jupyter</a:t>
            </a:r>
            <a:r>
              <a:rPr lang="en-US" sz="2400" dirty="0"/>
              <a:t> Notebook environment to ensure you have access.</a:t>
            </a:r>
          </a:p>
          <a:p>
            <a:r>
              <a:rPr lang="en-US" sz="2400" dirty="0"/>
              <a:t>Start reading your </a:t>
            </a:r>
            <a:r>
              <a:rPr lang="en-US" sz="2400" dirty="0" err="1"/>
              <a:t>ZyBook</a:t>
            </a:r>
            <a:r>
              <a:rPr lang="en-US" sz="2400" dirty="0"/>
              <a:t> chapters 1&amp;2 and working on the exercises.</a:t>
            </a:r>
          </a:p>
        </p:txBody>
      </p:sp>
      <p:sp>
        <p:nvSpPr>
          <p:cNvPr id="5" name="Slide Number Placeholder 4"/>
          <p:cNvSpPr>
            <a:spLocks noGrp="1"/>
          </p:cNvSpPr>
          <p:nvPr>
            <p:ph type="sldNum" sz="quarter" idx="12"/>
          </p:nvPr>
        </p:nvSpPr>
        <p:spPr>
          <a:xfrm>
            <a:off x="8610600" y="6356350"/>
            <a:ext cx="2743200" cy="365125"/>
          </a:xfrm>
          <a:prstGeom prst="ellipse">
            <a:avLst/>
          </a:prstGeom>
        </p:spPr>
        <p:txBody>
          <a:bodyPr>
            <a:normAutofit/>
          </a:bodyPr>
          <a:lstStyle/>
          <a:p>
            <a:pPr>
              <a:lnSpc>
                <a:spcPct val="90000"/>
              </a:lnSpc>
              <a:spcAft>
                <a:spcPts val="600"/>
              </a:spcAft>
            </a:pPr>
            <a:fld id="{5F5482C5-8AA9-46C6-A533-004D3CDFEA37}" type="slidenum">
              <a:rPr lang="en-US" smtClean="0"/>
              <a:pPr>
                <a:lnSpc>
                  <a:spcPct val="90000"/>
                </a:lnSpc>
                <a:spcAft>
                  <a:spcPts val="600"/>
                </a:spcAft>
              </a:pPr>
              <a:t>21</a:t>
            </a:fld>
            <a:endParaRPr lang="en-US"/>
          </a:p>
        </p:txBody>
      </p:sp>
    </p:spTree>
    <p:extLst>
      <p:ext uri="{BB962C8B-B14F-4D97-AF65-F5344CB8AC3E}">
        <p14:creationId xmlns:p14="http://schemas.microsoft.com/office/powerpoint/2010/main" val="2833698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Sticky notes with question marks">
            <a:extLst>
              <a:ext uri="{FF2B5EF4-FFF2-40B4-BE49-F238E27FC236}">
                <a16:creationId xmlns:a16="http://schemas.microsoft.com/office/drawing/2014/main" id="{DBD2F0AF-9BC8-59F0-0812-86FCAA2846F5}"/>
              </a:ext>
            </a:extLst>
          </p:cNvPr>
          <p:cNvPicPr>
            <a:picLocks noChangeAspect="1"/>
          </p:cNvPicPr>
          <p:nvPr/>
        </p:nvPicPr>
        <p:blipFill rotWithShape="1">
          <a:blip r:embed="rId2"/>
          <a:srcRect t="10162" b="5569"/>
          <a:stretch/>
        </p:blipFill>
        <p:spPr>
          <a:xfrm>
            <a:off x="20" y="10"/>
            <a:ext cx="12191980" cy="6857990"/>
          </a:xfrm>
          <a:prstGeom prst="rect">
            <a:avLst/>
          </a:prstGeom>
        </p:spPr>
      </p:pic>
      <p:sp>
        <p:nvSpPr>
          <p:cNvPr id="19" name="Freeform: Shape 18">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126E094-1809-6BF9-BA74-9B7E15CD06BC}"/>
              </a:ext>
            </a:extLst>
          </p:cNvPr>
          <p:cNvSpPr>
            <a:spLocks noGrp="1"/>
          </p:cNvSpPr>
          <p:nvPr>
            <p:ph type="title"/>
          </p:nvPr>
        </p:nvSpPr>
        <p:spPr>
          <a:xfrm>
            <a:off x="841248" y="4199861"/>
            <a:ext cx="8856059" cy="1336826"/>
          </a:xfrm>
        </p:spPr>
        <p:txBody>
          <a:bodyPr vert="horz" lIns="91440" tIns="45720" rIns="91440" bIns="45720" rtlCol="0" anchor="b">
            <a:normAutofit/>
          </a:bodyPr>
          <a:lstStyle/>
          <a:p>
            <a:pPr algn="l">
              <a:lnSpc>
                <a:spcPct val="90000"/>
              </a:lnSpc>
            </a:pPr>
            <a:r>
              <a:rPr lang="en-US" sz="5000">
                <a:solidFill>
                  <a:srgbClr val="FFFFFF"/>
                </a:solidFill>
              </a:rPr>
              <a:t>Questions/Thoughts/Concerns….</a:t>
            </a:r>
          </a:p>
        </p:txBody>
      </p:sp>
      <p:sp>
        <p:nvSpPr>
          <p:cNvPr id="4" name="Slide Number Placeholder 3">
            <a:extLst>
              <a:ext uri="{FF2B5EF4-FFF2-40B4-BE49-F238E27FC236}">
                <a16:creationId xmlns:a16="http://schemas.microsoft.com/office/drawing/2014/main" id="{2D707FB1-9E73-6ACC-21C0-83788DC91907}"/>
              </a:ext>
            </a:extLst>
          </p:cNvPr>
          <p:cNvSpPr>
            <a:spLocks noGrp="1"/>
          </p:cNvSpPr>
          <p:nvPr>
            <p:ph type="sldNum" sz="quarter" idx="12"/>
          </p:nvPr>
        </p:nvSpPr>
        <p:spPr>
          <a:xfrm>
            <a:off x="8613648" y="6355080"/>
            <a:ext cx="2743200" cy="365125"/>
          </a:xfrm>
        </p:spPr>
        <p:txBody>
          <a:bodyPr vert="horz" lIns="91440" tIns="45720" rIns="91440" bIns="45720" rtlCol="0" anchor="ctr">
            <a:normAutofit/>
          </a:bodyPr>
          <a:lstStyle/>
          <a:p>
            <a:pPr>
              <a:spcAft>
                <a:spcPts val="600"/>
              </a:spcAft>
              <a:defRPr/>
            </a:pPr>
            <a:fld id="{5F5482C5-8AA9-46C6-A533-004D3CDFEA37}" type="slidenum">
              <a:rPr lang="en-US">
                <a:solidFill>
                  <a:srgbClr val="FFFFFF"/>
                </a:solidFill>
                <a:latin typeface="Calibri" panose="020F0502020204030204"/>
              </a:rPr>
              <a:pPr>
                <a:spcAft>
                  <a:spcPts val="600"/>
                </a:spcAft>
                <a:defRPr/>
              </a:pPr>
              <a:t>22</a:t>
            </a:fld>
            <a:endParaRPr lang="en-US">
              <a:solidFill>
                <a:srgbClr val="FFFFFF"/>
              </a:solidFill>
              <a:latin typeface="Calibri" panose="020F0502020204030204"/>
            </a:endParaRPr>
          </a:p>
        </p:txBody>
      </p:sp>
      <p:sp>
        <p:nvSpPr>
          <p:cNvPr id="3" name="TextBox 2">
            <a:extLst>
              <a:ext uri="{FF2B5EF4-FFF2-40B4-BE49-F238E27FC236}">
                <a16:creationId xmlns:a16="http://schemas.microsoft.com/office/drawing/2014/main" id="{D9F01DFC-60B6-5620-E354-5B92ECB633C6}"/>
              </a:ext>
            </a:extLst>
          </p:cNvPr>
          <p:cNvSpPr txBox="1"/>
          <p:nvPr/>
        </p:nvSpPr>
        <p:spPr>
          <a:xfrm>
            <a:off x="11868539" y="-50385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157368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BFA40-457B-053A-A129-F06D74E08395}"/>
              </a:ext>
            </a:extLst>
          </p:cNvPr>
          <p:cNvSpPr>
            <a:spLocks noGrp="1"/>
          </p:cNvSpPr>
          <p:nvPr>
            <p:ph type="title"/>
          </p:nvPr>
        </p:nvSpPr>
        <p:spPr/>
        <p:txBody>
          <a:bodyPr>
            <a:normAutofit fontScale="90000"/>
          </a:bodyPr>
          <a:lstStyle/>
          <a:p>
            <a:r>
              <a:rPr lang="en-US" dirty="0"/>
              <a:t>Who Am I? </a:t>
            </a:r>
            <a:br>
              <a:rPr lang="en-US" dirty="0"/>
            </a:br>
            <a:r>
              <a:rPr lang="en-US" sz="3100" dirty="0"/>
              <a:t>Professor Cowan</a:t>
            </a:r>
            <a:endParaRPr lang="en-US" dirty="0"/>
          </a:p>
        </p:txBody>
      </p:sp>
      <p:sp>
        <p:nvSpPr>
          <p:cNvPr id="4" name="Slide Number Placeholder 3">
            <a:extLst>
              <a:ext uri="{FF2B5EF4-FFF2-40B4-BE49-F238E27FC236}">
                <a16:creationId xmlns:a16="http://schemas.microsoft.com/office/drawing/2014/main" id="{5220DE9B-B332-1228-A5D7-5874FA7B61BF}"/>
              </a:ext>
            </a:extLst>
          </p:cNvPr>
          <p:cNvSpPr>
            <a:spLocks noGrp="1"/>
          </p:cNvSpPr>
          <p:nvPr>
            <p:ph type="sldNum" sz="quarter" idx="12"/>
          </p:nvPr>
        </p:nvSpPr>
        <p:spPr/>
        <p:txBody>
          <a:bodyPr/>
          <a:lstStyle/>
          <a:p>
            <a:fld id="{5F5482C5-8AA9-46C6-A533-004D3CDFEA37}" type="slidenum">
              <a:rPr lang="en-US" smtClean="0"/>
              <a:t>3</a:t>
            </a:fld>
            <a:endParaRPr lang="en-US"/>
          </a:p>
        </p:txBody>
      </p:sp>
      <p:pic>
        <p:nvPicPr>
          <p:cNvPr id="5" name="Picture 4" descr="A picture containing text, mammal, dog&#10;&#10;Description automatically generated">
            <a:extLst>
              <a:ext uri="{FF2B5EF4-FFF2-40B4-BE49-F238E27FC236}">
                <a16:creationId xmlns:a16="http://schemas.microsoft.com/office/drawing/2014/main" id="{FCAC4216-577E-F838-E140-1C94F7A5777C}"/>
              </a:ext>
            </a:extLst>
          </p:cNvPr>
          <p:cNvPicPr>
            <a:picLocks noChangeAspect="1"/>
          </p:cNvPicPr>
          <p:nvPr/>
        </p:nvPicPr>
        <p:blipFill rotWithShape="1">
          <a:blip r:embed="rId2">
            <a:extLst>
              <a:ext uri="{28A0092B-C50C-407E-A947-70E740481C1C}">
                <a14:useLocalDpi xmlns:a14="http://schemas.microsoft.com/office/drawing/2010/main" val="0"/>
              </a:ext>
            </a:extLst>
          </a:blip>
          <a:srcRect l="68637" t="11885" r="2449" b="4904"/>
          <a:stretch/>
        </p:blipFill>
        <p:spPr>
          <a:xfrm>
            <a:off x="2671935" y="1653927"/>
            <a:ext cx="2679425" cy="4208997"/>
          </a:xfrm>
          <a:prstGeom prst="rect">
            <a:avLst/>
          </a:prstGeom>
        </p:spPr>
      </p:pic>
      <p:pic>
        <p:nvPicPr>
          <p:cNvPr id="9" name="Picture 8">
            <a:extLst>
              <a:ext uri="{FF2B5EF4-FFF2-40B4-BE49-F238E27FC236}">
                <a16:creationId xmlns:a16="http://schemas.microsoft.com/office/drawing/2014/main" id="{E08AF36D-4E2C-AAA5-D6E9-DFCB3020717A}"/>
              </a:ext>
            </a:extLst>
          </p:cNvPr>
          <p:cNvPicPr>
            <a:picLocks noChangeAspect="1"/>
          </p:cNvPicPr>
          <p:nvPr/>
        </p:nvPicPr>
        <p:blipFill>
          <a:blip r:embed="rId3"/>
          <a:stretch>
            <a:fillRect/>
          </a:stretch>
        </p:blipFill>
        <p:spPr>
          <a:xfrm>
            <a:off x="1041399" y="244365"/>
            <a:ext cx="1930401" cy="918497"/>
          </a:xfrm>
          <a:prstGeom prst="rect">
            <a:avLst/>
          </a:prstGeom>
        </p:spPr>
      </p:pic>
      <p:pic>
        <p:nvPicPr>
          <p:cNvPr id="10" name="Picture 9">
            <a:extLst>
              <a:ext uri="{FF2B5EF4-FFF2-40B4-BE49-F238E27FC236}">
                <a16:creationId xmlns:a16="http://schemas.microsoft.com/office/drawing/2014/main" id="{BD94DAE2-7B93-8D6C-0432-93178A5E3A17}"/>
              </a:ext>
            </a:extLst>
          </p:cNvPr>
          <p:cNvPicPr>
            <a:picLocks noChangeAspect="1"/>
          </p:cNvPicPr>
          <p:nvPr/>
        </p:nvPicPr>
        <p:blipFill>
          <a:blip r:embed="rId4"/>
          <a:stretch>
            <a:fillRect/>
          </a:stretch>
        </p:blipFill>
        <p:spPr>
          <a:xfrm>
            <a:off x="8534400" y="261191"/>
            <a:ext cx="3337967" cy="971719"/>
          </a:xfrm>
          <a:prstGeom prst="rect">
            <a:avLst/>
          </a:prstGeom>
        </p:spPr>
      </p:pic>
      <p:pic>
        <p:nvPicPr>
          <p:cNvPr id="12" name="Picture 11">
            <a:extLst>
              <a:ext uri="{FF2B5EF4-FFF2-40B4-BE49-F238E27FC236}">
                <a16:creationId xmlns:a16="http://schemas.microsoft.com/office/drawing/2014/main" id="{7B30FAC2-18D8-2408-933D-7B40093461E0}"/>
              </a:ext>
            </a:extLst>
          </p:cNvPr>
          <p:cNvPicPr>
            <a:picLocks noChangeAspect="1"/>
          </p:cNvPicPr>
          <p:nvPr/>
        </p:nvPicPr>
        <p:blipFill>
          <a:blip r:embed="rId5"/>
          <a:stretch>
            <a:fillRect/>
          </a:stretch>
        </p:blipFill>
        <p:spPr>
          <a:xfrm>
            <a:off x="9372600" y="5766435"/>
            <a:ext cx="2374900" cy="1004243"/>
          </a:xfrm>
          <a:prstGeom prst="rect">
            <a:avLst/>
          </a:prstGeom>
        </p:spPr>
      </p:pic>
      <p:pic>
        <p:nvPicPr>
          <p:cNvPr id="13" name="Picture 12">
            <a:extLst>
              <a:ext uri="{FF2B5EF4-FFF2-40B4-BE49-F238E27FC236}">
                <a16:creationId xmlns:a16="http://schemas.microsoft.com/office/drawing/2014/main" id="{9F09842E-9838-0FD6-A36D-068843726730}"/>
              </a:ext>
            </a:extLst>
          </p:cNvPr>
          <p:cNvPicPr>
            <a:picLocks noChangeAspect="1"/>
          </p:cNvPicPr>
          <p:nvPr/>
        </p:nvPicPr>
        <p:blipFill>
          <a:blip r:embed="rId6"/>
          <a:stretch>
            <a:fillRect/>
          </a:stretch>
        </p:blipFill>
        <p:spPr>
          <a:xfrm>
            <a:off x="1041399" y="6050133"/>
            <a:ext cx="2082801" cy="714103"/>
          </a:xfrm>
          <a:prstGeom prst="rect">
            <a:avLst/>
          </a:prstGeom>
        </p:spPr>
      </p:pic>
      <p:pic>
        <p:nvPicPr>
          <p:cNvPr id="3" name="Picture 2" descr="A white dog on a leash&#10;&#10;Description automatically generated with medium confidence">
            <a:extLst>
              <a:ext uri="{FF2B5EF4-FFF2-40B4-BE49-F238E27FC236}">
                <a16:creationId xmlns:a16="http://schemas.microsoft.com/office/drawing/2014/main" id="{296DAD55-E97E-C191-1CA4-5660E4EEDC99}"/>
              </a:ext>
            </a:extLst>
          </p:cNvPr>
          <p:cNvPicPr>
            <a:picLocks noChangeAspect="1"/>
          </p:cNvPicPr>
          <p:nvPr/>
        </p:nvPicPr>
        <p:blipFill rotWithShape="1">
          <a:blip r:embed="rId7">
            <a:extLst>
              <a:ext uri="{28A0092B-C50C-407E-A947-70E740481C1C}">
                <a14:useLocalDpi xmlns:a14="http://schemas.microsoft.com/office/drawing/2010/main" val="0"/>
              </a:ext>
            </a:extLst>
          </a:blip>
          <a:srcRect l="17789" t="16733" r="17768" b="13801"/>
          <a:stretch/>
        </p:blipFill>
        <p:spPr>
          <a:xfrm>
            <a:off x="5351360" y="1704524"/>
            <a:ext cx="3293233" cy="4269248"/>
          </a:xfrm>
          <a:prstGeom prst="rect">
            <a:avLst/>
          </a:prstGeom>
        </p:spPr>
      </p:pic>
    </p:spTree>
    <p:extLst>
      <p:ext uri="{BB962C8B-B14F-4D97-AF65-F5344CB8AC3E}">
        <p14:creationId xmlns:p14="http://schemas.microsoft.com/office/powerpoint/2010/main" val="1313750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ckground pattern&#10;&#10;Description automatically generated">
            <a:extLst>
              <a:ext uri="{FF2B5EF4-FFF2-40B4-BE49-F238E27FC236}">
                <a16:creationId xmlns:a16="http://schemas.microsoft.com/office/drawing/2014/main" id="{A5C9040D-1E00-C8AB-9128-D28A2700AF3E}"/>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16644" r="2910" b="-1"/>
          <a:stretch/>
        </p:blipFill>
        <p:spPr>
          <a:xfrm>
            <a:off x="20" y="1"/>
            <a:ext cx="12191980" cy="6857999"/>
          </a:xfrm>
          <a:prstGeom prst="rect">
            <a:avLst/>
          </a:prstGeom>
        </p:spPr>
      </p:pic>
      <p:sp>
        <p:nvSpPr>
          <p:cNvPr id="2" name="Title 1"/>
          <p:cNvSpPr>
            <a:spLocks noGrp="1"/>
          </p:cNvSpPr>
          <p:nvPr>
            <p:ph type="title"/>
          </p:nvPr>
        </p:nvSpPr>
        <p:spPr>
          <a:xfrm>
            <a:off x="1524000" y="1122362"/>
            <a:ext cx="9144000" cy="2900518"/>
          </a:xfrm>
        </p:spPr>
        <p:txBody>
          <a:bodyPr vert="horz" lIns="91440" tIns="45720" rIns="91440" bIns="45720" rtlCol="0" anchor="b">
            <a:normAutofit/>
          </a:bodyPr>
          <a:lstStyle/>
          <a:p>
            <a:pPr>
              <a:lnSpc>
                <a:spcPct val="90000"/>
              </a:lnSpc>
            </a:pPr>
            <a:br>
              <a:rPr lang="en-US" sz="3800" b="1" dirty="0">
                <a:solidFill>
                  <a:srgbClr val="FFFFFF"/>
                </a:solidFill>
              </a:rPr>
            </a:br>
            <a:r>
              <a:rPr lang="en-US" sz="3800" b="1" dirty="0">
                <a:solidFill>
                  <a:srgbClr val="FFFFFF"/>
                </a:solidFill>
              </a:rPr>
              <a:t>What is Computer Science?</a:t>
            </a:r>
            <a:br>
              <a:rPr lang="en-US" sz="3800" b="1" dirty="0">
                <a:solidFill>
                  <a:srgbClr val="FFFFFF"/>
                </a:solidFill>
              </a:rPr>
            </a:br>
            <a:br>
              <a:rPr lang="en-US" sz="3800" b="1" dirty="0">
                <a:solidFill>
                  <a:srgbClr val="FFFFFF"/>
                </a:solidFill>
              </a:rPr>
            </a:br>
            <a:br>
              <a:rPr lang="en-US" sz="3800" b="1" dirty="0">
                <a:solidFill>
                  <a:srgbClr val="FFFFFF"/>
                </a:solidFill>
              </a:rPr>
            </a:br>
            <a:endParaRPr lang="en-US" sz="3800" b="1" dirty="0">
              <a:solidFill>
                <a:srgbClr val="FFFFFF"/>
              </a:solidFill>
            </a:endParaRPr>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F5482C5-8AA9-46C6-A533-004D3CDFEA37}" type="slidenum">
              <a:rPr lang="en-US">
                <a:solidFill>
                  <a:srgbClr val="FFFFFF"/>
                </a:solidFill>
                <a:latin typeface="Calibri" panose="020F0502020204030204"/>
              </a:rPr>
              <a:pPr>
                <a:spcAft>
                  <a:spcPts val="600"/>
                </a:spcAft>
                <a:defRPr/>
              </a:pPr>
              <a:t>4</a:t>
            </a:fld>
            <a:endParaRPr lang="en-US">
              <a:solidFill>
                <a:srgbClr val="FFFFFF"/>
              </a:solidFill>
              <a:latin typeface="Calibri" panose="020F0502020204030204"/>
            </a:endParaRPr>
          </a:p>
        </p:txBody>
      </p:sp>
      <p:sp>
        <p:nvSpPr>
          <p:cNvPr id="3" name="Title 1">
            <a:extLst>
              <a:ext uri="{FF2B5EF4-FFF2-40B4-BE49-F238E27FC236}">
                <a16:creationId xmlns:a16="http://schemas.microsoft.com/office/drawing/2014/main" id="{885C01EC-DDAF-F685-0C45-2076E32DECE4}"/>
              </a:ext>
            </a:extLst>
          </p:cNvPr>
          <p:cNvSpPr txBox="1">
            <a:spLocks/>
          </p:cNvSpPr>
          <p:nvPr/>
        </p:nvSpPr>
        <p:spPr>
          <a:xfrm>
            <a:off x="1524000" y="5257800"/>
            <a:ext cx="9144000" cy="962026"/>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n-US" sz="3800" b="1" dirty="0">
                <a:solidFill>
                  <a:srgbClr val="FFFFFF"/>
                </a:solidFill>
              </a:rPr>
              <a:t>What was the first computer? </a:t>
            </a:r>
          </a:p>
        </p:txBody>
      </p:sp>
    </p:spTree>
    <p:extLst>
      <p:ext uri="{BB962C8B-B14F-4D97-AF65-F5344CB8AC3E}">
        <p14:creationId xmlns:p14="http://schemas.microsoft.com/office/powerpoint/2010/main" val="20856848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7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Computer Science?</a:t>
            </a:r>
          </a:p>
        </p:txBody>
      </p:sp>
      <p:sp>
        <p:nvSpPr>
          <p:cNvPr id="3" name="Content Placeholder 2"/>
          <p:cNvSpPr>
            <a:spLocks noGrp="1"/>
          </p:cNvSpPr>
          <p:nvPr>
            <p:ph idx="1"/>
          </p:nvPr>
        </p:nvSpPr>
        <p:spPr>
          <a:xfrm>
            <a:off x="457200" y="1295400"/>
            <a:ext cx="9982200" cy="3733800"/>
          </a:xfrm>
        </p:spPr>
        <p:txBody>
          <a:bodyPr>
            <a:normAutofit/>
          </a:bodyPr>
          <a:lstStyle/>
          <a:p>
            <a:pPr marL="0" indent="0">
              <a:buNone/>
            </a:pPr>
            <a:r>
              <a:rPr lang="en-US" sz="2800" dirty="0">
                <a:solidFill>
                  <a:srgbClr val="C00000"/>
                </a:solidFill>
              </a:rPr>
              <a:t>Computer science </a:t>
            </a:r>
            <a:r>
              <a:rPr lang="en-US" sz="2800" dirty="0"/>
              <a:t>is the study of </a:t>
            </a:r>
            <a:br>
              <a:rPr lang="en-US" sz="2800" dirty="0"/>
            </a:br>
            <a:r>
              <a:rPr lang="en-US" sz="2800" dirty="0">
                <a:solidFill>
                  <a:schemeClr val="accent2"/>
                </a:solidFill>
              </a:rPr>
              <a:t>solving problems </a:t>
            </a:r>
            <a:r>
              <a:rPr lang="en-US" sz="2800" dirty="0"/>
              <a:t>using </a:t>
            </a:r>
            <a:r>
              <a:rPr lang="en-US" sz="2800" dirty="0">
                <a:solidFill>
                  <a:schemeClr val="accent2"/>
                </a:solidFill>
              </a:rPr>
              <a:t>computation</a:t>
            </a:r>
            <a:r>
              <a:rPr lang="en-US" sz="2800" dirty="0"/>
              <a:t>.</a:t>
            </a:r>
          </a:p>
          <a:p>
            <a:pPr>
              <a:buFont typeface="Courier New" panose="02070309020205020404" pitchFamily="49" charset="0"/>
              <a:buChar char="-"/>
            </a:pPr>
            <a:r>
              <a:rPr lang="en-US" sz="2400" dirty="0"/>
              <a:t>Computers are part of it, but the emphasis </a:t>
            </a:r>
            <a:br>
              <a:rPr lang="en-US" sz="2400" dirty="0"/>
            </a:br>
            <a:r>
              <a:rPr lang="en-US" sz="2400" dirty="0"/>
              <a:t>is on the problem-solving aspect.</a:t>
            </a:r>
            <a:endParaRPr lang="en-US" sz="2800" dirty="0"/>
          </a:p>
          <a:p>
            <a:pPr marL="0" indent="0">
              <a:buNone/>
            </a:pPr>
            <a:r>
              <a:rPr lang="en-US" sz="2800" dirty="0"/>
              <a:t>A computer scientist is a </a:t>
            </a:r>
            <a:r>
              <a:rPr lang="en-US" sz="2800" i="1" dirty="0">
                <a:solidFill>
                  <a:srgbClr val="C00000"/>
                </a:solidFill>
              </a:rPr>
              <a:t>problem-solver</a:t>
            </a:r>
            <a:r>
              <a:rPr lang="en-US" sz="2800" dirty="0"/>
              <a:t>.</a:t>
            </a:r>
          </a:p>
        </p:txBody>
      </p:sp>
      <p:sp>
        <p:nvSpPr>
          <p:cNvPr id="5" name="Slide Number Placeholder 4"/>
          <p:cNvSpPr>
            <a:spLocks noGrp="1"/>
          </p:cNvSpPr>
          <p:nvPr>
            <p:ph type="sldNum" sz="quarter" idx="12"/>
          </p:nvPr>
        </p:nvSpPr>
        <p:spPr/>
        <p:txBody>
          <a:bodyPr/>
          <a:lstStyle/>
          <a:p>
            <a:fld id="{5F5482C5-8AA9-46C6-A533-004D3CDFEA37}" type="slidenum">
              <a:rPr lang="en-US" smtClean="0"/>
              <a:t>5</a:t>
            </a:fld>
            <a:endParaRPr lang="en-US"/>
          </a:p>
        </p:txBody>
      </p:sp>
      <p:sp>
        <p:nvSpPr>
          <p:cNvPr id="8" name="Title 1"/>
          <p:cNvSpPr txBox="1">
            <a:spLocks/>
          </p:cNvSpPr>
          <p:nvPr/>
        </p:nvSpPr>
        <p:spPr>
          <a:xfrm>
            <a:off x="1371600" y="3979695"/>
            <a:ext cx="9110701"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a:t>Computer Scientists work across disciplines</a:t>
            </a:r>
          </a:p>
        </p:txBody>
      </p:sp>
      <p:pic>
        <p:nvPicPr>
          <p:cNvPr id="6" name="Picture 5" descr="A group of people standing in front of a screen&#10;&#10;Description automatically generated with low confidence">
            <a:extLst>
              <a:ext uri="{FF2B5EF4-FFF2-40B4-BE49-F238E27FC236}">
                <a16:creationId xmlns:a16="http://schemas.microsoft.com/office/drawing/2014/main" id="{12A92B93-F49D-7509-95B6-4CBFA6EEE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1" y="1317944"/>
            <a:ext cx="5067299" cy="2660332"/>
          </a:xfrm>
          <a:prstGeom prst="rect">
            <a:avLst/>
          </a:prstGeom>
        </p:spPr>
      </p:pic>
      <p:graphicFrame>
        <p:nvGraphicFramePr>
          <p:cNvPr id="10" name="Content Placeholder 2">
            <a:extLst>
              <a:ext uri="{FF2B5EF4-FFF2-40B4-BE49-F238E27FC236}">
                <a16:creationId xmlns:a16="http://schemas.microsoft.com/office/drawing/2014/main" id="{FD3BBC1A-6A4E-4F08-89C3-C5D894A7CBCB}"/>
              </a:ext>
            </a:extLst>
          </p:cNvPr>
          <p:cNvGraphicFramePr/>
          <p:nvPr>
            <p:extLst>
              <p:ext uri="{D42A27DB-BD31-4B8C-83A1-F6EECF244321}">
                <p14:modId xmlns:p14="http://schemas.microsoft.com/office/powerpoint/2010/main" val="1499905885"/>
              </p:ext>
            </p:extLst>
          </p:nvPr>
        </p:nvGraphicFramePr>
        <p:xfrm>
          <a:off x="1371600" y="4724401"/>
          <a:ext cx="9448800" cy="21018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0644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heckerboard(across)">
                                      <p:cBhvr>
                                        <p:cTn id="22" dur="500"/>
                                        <p:tgtEl>
                                          <p:spTgt spid="8"/>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heckerboard(across)">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Graphic spid="10"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5482C5-8AA9-46C6-A533-004D3CDFEA37}" type="slidenum">
              <a:rPr lang="en-US" smtClean="0"/>
              <a:t>6</a:t>
            </a:fld>
            <a:endParaRPr lang="en-US"/>
          </a:p>
        </p:txBody>
      </p:sp>
      <p:sp>
        <p:nvSpPr>
          <p:cNvPr id="3" name="TextBox 2"/>
          <p:cNvSpPr txBox="1"/>
          <p:nvPr/>
        </p:nvSpPr>
        <p:spPr>
          <a:xfrm>
            <a:off x="169460" y="-20832"/>
            <a:ext cx="11734800" cy="584775"/>
          </a:xfrm>
          <a:prstGeom prst="rect">
            <a:avLst/>
          </a:prstGeom>
          <a:noFill/>
        </p:spPr>
        <p:txBody>
          <a:bodyPr wrap="square" rtlCol="0">
            <a:spAutoFit/>
          </a:bodyPr>
          <a:lstStyle/>
          <a:p>
            <a:pPr algn="ctr"/>
            <a:r>
              <a:rPr lang="en-US" sz="3200" dirty="0"/>
              <a:t>Why Study Computer Science?</a:t>
            </a:r>
          </a:p>
        </p:txBody>
      </p:sp>
      <p:grpSp>
        <p:nvGrpSpPr>
          <p:cNvPr id="8" name="Group 7"/>
          <p:cNvGrpSpPr/>
          <p:nvPr/>
        </p:nvGrpSpPr>
        <p:grpSpPr>
          <a:xfrm>
            <a:off x="9607919" y="1070228"/>
            <a:ext cx="4390234" cy="3872733"/>
            <a:chOff x="1447800" y="5516712"/>
            <a:chExt cx="6096000" cy="1237591"/>
          </a:xfrm>
        </p:grpSpPr>
        <p:sp>
          <p:nvSpPr>
            <p:cNvPr id="4" name="TextBox 3"/>
            <p:cNvSpPr txBox="1"/>
            <p:nvPr/>
          </p:nvSpPr>
          <p:spPr>
            <a:xfrm>
              <a:off x="1447800" y="5830973"/>
              <a:ext cx="6096000" cy="923330"/>
            </a:xfrm>
            <a:prstGeom prst="rect">
              <a:avLst/>
            </a:prstGeom>
            <a:noFill/>
          </p:spPr>
          <p:txBody>
            <a:bodyPr wrap="square" numCol="2" rtlCol="0">
              <a:spAutoFit/>
            </a:bodyPr>
            <a:lstStyle/>
            <a:p>
              <a:pPr marL="285750" indent="-285750">
                <a:buFont typeface="Arial" panose="020B0604020202020204" pitchFamily="34" charset="0"/>
                <a:buChar char="•"/>
              </a:pPr>
              <a:r>
                <a:rPr lang="en-US" dirty="0"/>
                <a:t>Job satisfaction</a:t>
              </a:r>
            </a:p>
            <a:p>
              <a:pPr marL="285750" indent="-285750">
                <a:buFont typeface="Arial" panose="020B0604020202020204" pitchFamily="34" charset="0"/>
                <a:buChar char="•"/>
              </a:pPr>
              <a:r>
                <a:rPr lang="en-US" dirty="0"/>
                <a:t>Salary</a:t>
              </a:r>
            </a:p>
            <a:p>
              <a:pPr marL="285750" indent="-285750">
                <a:buFont typeface="Arial" panose="020B0604020202020204" pitchFamily="34" charset="0"/>
                <a:buChar char="•"/>
              </a:pPr>
              <a:r>
                <a:rPr lang="en-US" dirty="0"/>
                <a:t>Work/life balance</a:t>
              </a:r>
            </a:p>
            <a:p>
              <a:pPr marL="285750" indent="-285750">
                <a:buFont typeface="Arial" panose="020B0604020202020204" pitchFamily="34" charset="0"/>
                <a:buChar char="•"/>
              </a:pPr>
              <a:r>
                <a:rPr lang="en-US" dirty="0"/>
                <a:t>Growth potential</a:t>
              </a:r>
            </a:p>
            <a:p>
              <a:pPr marL="285750" indent="-285750">
                <a:buFont typeface="Arial" panose="020B0604020202020204" pitchFamily="34" charset="0"/>
                <a:buChar char="•"/>
              </a:pPr>
              <a:r>
                <a:rPr lang="en-US" dirty="0"/>
                <a:t>Employment rate</a:t>
              </a:r>
            </a:p>
            <a:p>
              <a:pPr marL="285750" indent="-285750">
                <a:buFont typeface="Arial" panose="020B0604020202020204" pitchFamily="34" charset="0"/>
                <a:buChar char="•"/>
              </a:pPr>
              <a:r>
                <a:rPr lang="en-US" dirty="0"/>
                <a:t>Work environment</a:t>
              </a:r>
            </a:p>
          </p:txBody>
        </p:sp>
        <p:sp>
          <p:nvSpPr>
            <p:cNvPr id="5" name="TextBox 4"/>
            <p:cNvSpPr txBox="1"/>
            <p:nvPr/>
          </p:nvSpPr>
          <p:spPr>
            <a:xfrm>
              <a:off x="1524000" y="5516712"/>
              <a:ext cx="3798794" cy="265558"/>
            </a:xfrm>
            <a:prstGeom prst="rect">
              <a:avLst/>
            </a:prstGeom>
            <a:noFill/>
          </p:spPr>
          <p:txBody>
            <a:bodyPr wrap="square" rtlCol="0">
              <a:spAutoFit/>
            </a:bodyPr>
            <a:lstStyle/>
            <a:p>
              <a:r>
                <a:rPr lang="en-US" sz="2400" b="1" dirty="0"/>
                <a:t>CS Careers Rank Highly In:</a:t>
              </a:r>
            </a:p>
          </p:txBody>
        </p:sp>
      </p:grpSp>
      <p:pic>
        <p:nvPicPr>
          <p:cNvPr id="1026" name="Picture 2" descr="https://code.org/images/cs-stats/Slide5_CS_Educ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919" y="782353"/>
            <a:ext cx="9213204" cy="54519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82000" y="699790"/>
            <a:ext cx="1523330" cy="369332"/>
          </a:xfrm>
          <a:prstGeom prst="rect">
            <a:avLst/>
          </a:prstGeom>
          <a:noFill/>
        </p:spPr>
        <p:txBody>
          <a:bodyPr wrap="square" rtlCol="0">
            <a:spAutoFit/>
          </a:bodyPr>
          <a:lstStyle/>
          <a:p>
            <a:r>
              <a:rPr lang="en-US" dirty="0"/>
              <a:t>Code.org</a:t>
            </a:r>
          </a:p>
        </p:txBody>
      </p:sp>
      <p:pic>
        <p:nvPicPr>
          <p:cNvPr id="11" name="Picture 10" descr="A graph of a graph showing a number of jobs&#10;&#10;Description automatically generated">
            <a:extLst>
              <a:ext uri="{FF2B5EF4-FFF2-40B4-BE49-F238E27FC236}">
                <a16:creationId xmlns:a16="http://schemas.microsoft.com/office/drawing/2014/main" id="{92F06689-A7CB-A52D-AC25-8F8600AC6C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49" y="782353"/>
            <a:ext cx="9542143" cy="5666837"/>
          </a:xfrm>
          <a:prstGeom prst="rect">
            <a:avLst/>
          </a:prstGeom>
        </p:spPr>
      </p:pic>
    </p:spTree>
    <p:extLst>
      <p:ext uri="{BB962C8B-B14F-4D97-AF65-F5344CB8AC3E}">
        <p14:creationId xmlns:p14="http://schemas.microsoft.com/office/powerpoint/2010/main" val="853639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EBFDB7D-DD97-44CE-AFFB-458781A3DB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10;&#10;Description automatically generated">
            <a:extLst>
              <a:ext uri="{FF2B5EF4-FFF2-40B4-BE49-F238E27FC236}">
                <a16:creationId xmlns:a16="http://schemas.microsoft.com/office/drawing/2014/main" id="{DC6134D0-00F1-4960-16E2-F24080F051E2}"/>
              </a:ext>
            </a:extLst>
          </p:cNvPr>
          <p:cNvPicPr>
            <a:picLocks noChangeAspect="1"/>
          </p:cNvPicPr>
          <p:nvPr/>
        </p:nvPicPr>
        <p:blipFill rotWithShape="1">
          <a:blip r:embed="rId2">
            <a:extLst>
              <a:ext uri="{28A0092B-C50C-407E-A947-70E740481C1C}">
                <a14:useLocalDpi xmlns:a14="http://schemas.microsoft.com/office/drawing/2010/main" val="0"/>
              </a:ext>
            </a:extLst>
          </a:blip>
          <a:srcRect r="3323"/>
          <a:stretch/>
        </p:blipFill>
        <p:spPr>
          <a:xfrm>
            <a:off x="23037" y="10"/>
            <a:ext cx="9272902" cy="6857990"/>
          </a:xfrm>
          <a:custGeom>
            <a:avLst/>
            <a:gdLst/>
            <a:ahLst/>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p:spPr>
      </p:pic>
      <p:sp>
        <p:nvSpPr>
          <p:cNvPr id="24"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D80CFA86-5E51-FE43-DB6F-F8C88E9F6709}"/>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ormAutofit/>
          </a:bodyPr>
          <a:lstStyle/>
          <a:p>
            <a:pPr algn="ctr">
              <a:spcAft>
                <a:spcPts val="600"/>
              </a:spcAft>
            </a:pPr>
            <a:fld id="{5F5482C5-8AA9-46C6-A533-004D3CDFEA37}" type="slidenum">
              <a:rPr lang="en-US" smtClean="0">
                <a:solidFill>
                  <a:schemeClr val="bg1"/>
                </a:solidFill>
              </a:rPr>
              <a:pPr algn="ctr">
                <a:spcAft>
                  <a:spcPts val="600"/>
                </a:spcAft>
              </a:pPr>
              <a:t>7</a:t>
            </a:fld>
            <a:endParaRPr lang="en-US">
              <a:solidFill>
                <a:schemeClr val="bg1"/>
              </a:solidFill>
            </a:endParaRPr>
          </a:p>
        </p:txBody>
      </p:sp>
    </p:spTree>
    <p:extLst>
      <p:ext uri="{BB962C8B-B14F-4D97-AF65-F5344CB8AC3E}">
        <p14:creationId xmlns:p14="http://schemas.microsoft.com/office/powerpoint/2010/main" val="3686377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1B80EE-8D15-C585-B971-D0EAA9811E15}"/>
              </a:ext>
            </a:extLst>
          </p:cNvPr>
          <p:cNvSpPr>
            <a:spLocks noGrp="1"/>
          </p:cNvSpPr>
          <p:nvPr>
            <p:ph type="sldNum" sz="quarter" idx="12"/>
          </p:nvPr>
        </p:nvSpPr>
        <p:spPr/>
        <p:txBody>
          <a:bodyPr/>
          <a:lstStyle/>
          <a:p>
            <a:fld id="{5F5482C5-8AA9-46C6-A533-004D3CDFEA37}" type="slidenum">
              <a:rPr lang="en-US" smtClean="0"/>
              <a:t>8</a:t>
            </a:fld>
            <a:endParaRPr lang="en-US"/>
          </a:p>
        </p:txBody>
      </p:sp>
      <p:pic>
        <p:nvPicPr>
          <p:cNvPr id="4" name="Picture 3" descr="Table&#10;&#10;Description automatically generated">
            <a:extLst>
              <a:ext uri="{FF2B5EF4-FFF2-40B4-BE49-F238E27FC236}">
                <a16:creationId xmlns:a16="http://schemas.microsoft.com/office/drawing/2014/main" id="{032448CE-C297-EF6C-865D-AD0864409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270" y="0"/>
            <a:ext cx="11789459" cy="6858000"/>
          </a:xfrm>
          <a:prstGeom prst="rect">
            <a:avLst/>
          </a:prstGeom>
        </p:spPr>
      </p:pic>
    </p:spTree>
    <p:extLst>
      <p:ext uri="{BB962C8B-B14F-4D97-AF65-F5344CB8AC3E}">
        <p14:creationId xmlns:p14="http://schemas.microsoft.com/office/powerpoint/2010/main" val="2142783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Study CS at Rhodes?</a:t>
            </a:r>
          </a:p>
        </p:txBody>
      </p:sp>
      <p:sp>
        <p:nvSpPr>
          <p:cNvPr id="3" name="Content Placeholder 2"/>
          <p:cNvSpPr>
            <a:spLocks noGrp="1"/>
          </p:cNvSpPr>
          <p:nvPr>
            <p:ph idx="1"/>
          </p:nvPr>
        </p:nvSpPr>
        <p:spPr>
          <a:xfrm>
            <a:off x="232161" y="2125531"/>
            <a:ext cx="10326688" cy="4525963"/>
          </a:xfrm>
        </p:spPr>
        <p:txBody>
          <a:bodyPr>
            <a:normAutofit/>
          </a:bodyPr>
          <a:lstStyle/>
          <a:p>
            <a:r>
              <a:rPr lang="en-US" dirty="0"/>
              <a:t>Liberal arts background is great!</a:t>
            </a:r>
          </a:p>
          <a:p>
            <a:r>
              <a:rPr lang="en-US" dirty="0"/>
              <a:t>Employers want to see:</a:t>
            </a:r>
          </a:p>
          <a:p>
            <a:pPr lvl="1"/>
            <a:r>
              <a:rPr lang="en-US" dirty="0"/>
              <a:t>Communication skills (written &amp; verbal)</a:t>
            </a:r>
          </a:p>
          <a:p>
            <a:pPr lvl="1"/>
            <a:r>
              <a:rPr lang="en-US" dirty="0"/>
              <a:t>Strong work ethic</a:t>
            </a:r>
          </a:p>
          <a:p>
            <a:pPr lvl="1"/>
            <a:r>
              <a:rPr lang="en-US" dirty="0"/>
              <a:t>Teamwork skills (works well with others)</a:t>
            </a:r>
          </a:p>
          <a:p>
            <a:pPr lvl="1"/>
            <a:r>
              <a:rPr lang="en-US" dirty="0"/>
              <a:t>Initiative</a:t>
            </a:r>
          </a:p>
          <a:p>
            <a:pPr lvl="1"/>
            <a:r>
              <a:rPr lang="en-US" dirty="0"/>
              <a:t>Interpersonal skills (relates well to others)</a:t>
            </a:r>
          </a:p>
          <a:p>
            <a:pPr lvl="1"/>
            <a:r>
              <a:rPr lang="en-US" dirty="0"/>
              <a:t>Problem-solving skills</a:t>
            </a:r>
          </a:p>
        </p:txBody>
      </p:sp>
      <p:sp>
        <p:nvSpPr>
          <p:cNvPr id="5" name="Slide Number Placeholder 4"/>
          <p:cNvSpPr>
            <a:spLocks noGrp="1"/>
          </p:cNvSpPr>
          <p:nvPr>
            <p:ph type="sldNum" sz="quarter" idx="12"/>
          </p:nvPr>
        </p:nvSpPr>
        <p:spPr/>
        <p:txBody>
          <a:bodyPr/>
          <a:lstStyle/>
          <a:p>
            <a:fld id="{5F5482C5-8AA9-46C6-A533-004D3CDFEA37}" type="slidenum">
              <a:rPr lang="en-US" smtClean="0"/>
              <a:t>9</a:t>
            </a:fld>
            <a:endParaRPr lang="en-US"/>
          </a:p>
        </p:txBody>
      </p:sp>
      <p:sp>
        <p:nvSpPr>
          <p:cNvPr id="6" name="Rectangle 5"/>
          <p:cNvSpPr/>
          <p:nvPr/>
        </p:nvSpPr>
        <p:spPr>
          <a:xfrm>
            <a:off x="1732756" y="1094472"/>
            <a:ext cx="8763000" cy="646331"/>
          </a:xfrm>
          <a:prstGeom prst="rect">
            <a:avLst/>
          </a:prstGeom>
        </p:spPr>
        <p:txBody>
          <a:bodyPr wrap="square">
            <a:spAutoFit/>
          </a:bodyPr>
          <a:lstStyle/>
          <a:p>
            <a:r>
              <a:rPr lang="en-US" i="1" dirty="0">
                <a:solidFill>
                  <a:schemeClr val="tx2"/>
                </a:solidFill>
              </a:rPr>
              <a:t>"Everyone should learn how to program a computer, because it teaches you how to think. I view computer science as a liberal art, something everyone should learn to do."  -Steve Jobs</a:t>
            </a:r>
          </a:p>
        </p:txBody>
      </p:sp>
      <p:sp>
        <p:nvSpPr>
          <p:cNvPr id="7" name="Rounded Rectangular Callout 6"/>
          <p:cNvSpPr/>
          <p:nvPr/>
        </p:nvSpPr>
        <p:spPr>
          <a:xfrm>
            <a:off x="1560512" y="1124635"/>
            <a:ext cx="9107488" cy="646331"/>
          </a:xfrm>
          <a:prstGeom prst="wedgeRoundRectCallout">
            <a:avLst>
              <a:gd name="adj1" fmla="val -21084"/>
              <a:gd name="adj2" fmla="val 90795"/>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8" name="Picture 7" descr="A picture containing grass, sky, building, outdoor&#10;&#10;Description automatically generated">
            <a:extLst>
              <a:ext uri="{FF2B5EF4-FFF2-40B4-BE49-F238E27FC236}">
                <a16:creationId xmlns:a16="http://schemas.microsoft.com/office/drawing/2014/main" id="{D3F29A0E-5C9E-973C-9541-971EE50FA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949" y="2095368"/>
            <a:ext cx="4875117" cy="32500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251772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35099</TotalTime>
  <Words>1306</Words>
  <Application>Microsoft Macintosh PowerPoint</Application>
  <PresentationFormat>Widescreen</PresentationFormat>
  <Paragraphs>197</Paragraphs>
  <Slides>22</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Courier New</vt:lpstr>
      <vt:lpstr>Symbol</vt:lpstr>
      <vt:lpstr>Times</vt:lpstr>
      <vt:lpstr>Times New Roman</vt:lpstr>
      <vt:lpstr>Office Theme</vt:lpstr>
      <vt:lpstr>COMP 141</vt:lpstr>
      <vt:lpstr>Introductions</vt:lpstr>
      <vt:lpstr>Who Am I?  Professor Cowan</vt:lpstr>
      <vt:lpstr> What is Computer Science?   </vt:lpstr>
      <vt:lpstr>What is Computer Science?</vt:lpstr>
      <vt:lpstr>PowerPoint Presentation</vt:lpstr>
      <vt:lpstr>PowerPoint Presentation</vt:lpstr>
      <vt:lpstr>PowerPoint Presentation</vt:lpstr>
      <vt:lpstr>Why Study CS at Rhodes?</vt:lpstr>
      <vt:lpstr>Skills Demand</vt:lpstr>
      <vt:lpstr>Course Logistics</vt:lpstr>
      <vt:lpstr>Technology for this class</vt:lpstr>
      <vt:lpstr>Designing a Program</vt:lpstr>
      <vt:lpstr>Designing a Program</vt:lpstr>
      <vt:lpstr>Designing a Program</vt:lpstr>
      <vt:lpstr>Pseudocode</vt:lpstr>
      <vt:lpstr>Pseudocode Example</vt:lpstr>
      <vt:lpstr>How to Ask for Help</vt:lpstr>
      <vt:lpstr>How to Ask for Help</vt:lpstr>
      <vt:lpstr>Things to Remember</vt:lpstr>
      <vt:lpstr>Your To Do List</vt:lpstr>
      <vt:lpstr>Questions/Thoughts/Concerns….</vt:lpstr>
    </vt:vector>
  </TitlesOfParts>
  <Company>Rhodes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141</dc:title>
  <dc:creator>Windows User</dc:creator>
  <cp:lastModifiedBy>Jessica Cowan</cp:lastModifiedBy>
  <cp:revision>106</cp:revision>
  <dcterms:created xsi:type="dcterms:W3CDTF">2013-08-19T17:07:22Z</dcterms:created>
  <dcterms:modified xsi:type="dcterms:W3CDTF">2024-01-10T02:44:38Z</dcterms:modified>
</cp:coreProperties>
</file>